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2" r:id="rId1"/>
    <p:sldMasterId id="2147483748" r:id="rId2"/>
  </p:sldMasterIdLst>
  <p:notesMasterIdLst>
    <p:notesMasterId r:id="rId32"/>
  </p:notesMasterIdLst>
  <p:sldIdLst>
    <p:sldId id="317" r:id="rId3"/>
    <p:sldId id="383" r:id="rId4"/>
    <p:sldId id="318" r:id="rId5"/>
    <p:sldId id="375" r:id="rId6"/>
    <p:sldId id="385" r:id="rId7"/>
    <p:sldId id="376" r:id="rId8"/>
    <p:sldId id="377" r:id="rId9"/>
    <p:sldId id="387" r:id="rId10"/>
    <p:sldId id="388" r:id="rId11"/>
    <p:sldId id="390" r:id="rId12"/>
    <p:sldId id="391" r:id="rId13"/>
    <p:sldId id="389" r:id="rId14"/>
    <p:sldId id="392" r:id="rId15"/>
    <p:sldId id="332" r:id="rId16"/>
    <p:sldId id="336" r:id="rId17"/>
    <p:sldId id="394" r:id="rId18"/>
    <p:sldId id="395" r:id="rId19"/>
    <p:sldId id="396" r:id="rId20"/>
    <p:sldId id="397" r:id="rId21"/>
    <p:sldId id="398" r:id="rId22"/>
    <p:sldId id="399" r:id="rId23"/>
    <p:sldId id="400" r:id="rId24"/>
    <p:sldId id="401" r:id="rId25"/>
    <p:sldId id="402" r:id="rId26"/>
    <p:sldId id="403" r:id="rId27"/>
    <p:sldId id="382" r:id="rId28"/>
    <p:sldId id="371" r:id="rId29"/>
    <p:sldId id="384" r:id="rId30"/>
    <p:sldId id="393" r:id="rId31"/>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pitchFamily="2" charset="-122"/>
        <a:cs typeface="+mn-cs"/>
      </a:defRPr>
    </a:lvl1pPr>
    <a:lvl2pPr marL="457200" algn="l" rtl="0" fontAlgn="base">
      <a:spcBef>
        <a:spcPct val="0"/>
      </a:spcBef>
      <a:spcAft>
        <a:spcPct val="0"/>
      </a:spcAft>
      <a:defRPr kern="1200">
        <a:solidFill>
          <a:schemeClr val="tx1"/>
        </a:solidFill>
        <a:latin typeface="Arial" charset="0"/>
        <a:ea typeface="宋体" pitchFamily="2" charset="-122"/>
        <a:cs typeface="+mn-cs"/>
      </a:defRPr>
    </a:lvl2pPr>
    <a:lvl3pPr marL="914400" algn="l" rtl="0" fontAlgn="base">
      <a:spcBef>
        <a:spcPct val="0"/>
      </a:spcBef>
      <a:spcAft>
        <a:spcPct val="0"/>
      </a:spcAft>
      <a:defRPr kern="1200">
        <a:solidFill>
          <a:schemeClr val="tx1"/>
        </a:solidFill>
        <a:latin typeface="Arial" charset="0"/>
        <a:ea typeface="宋体" pitchFamily="2" charset="-122"/>
        <a:cs typeface="+mn-cs"/>
      </a:defRPr>
    </a:lvl3pPr>
    <a:lvl4pPr marL="1371600" algn="l" rtl="0" fontAlgn="base">
      <a:spcBef>
        <a:spcPct val="0"/>
      </a:spcBef>
      <a:spcAft>
        <a:spcPct val="0"/>
      </a:spcAft>
      <a:defRPr kern="1200">
        <a:solidFill>
          <a:schemeClr val="tx1"/>
        </a:solidFill>
        <a:latin typeface="Arial" charset="0"/>
        <a:ea typeface="宋体" pitchFamily="2" charset="-122"/>
        <a:cs typeface="+mn-cs"/>
      </a:defRPr>
    </a:lvl4pPr>
    <a:lvl5pPr marL="1828800" algn="l" rtl="0" fontAlgn="base">
      <a:spcBef>
        <a:spcPct val="0"/>
      </a:spcBef>
      <a:spcAft>
        <a:spcPct val="0"/>
      </a:spcAft>
      <a:defRPr kern="1200">
        <a:solidFill>
          <a:schemeClr val="tx1"/>
        </a:solidFill>
        <a:latin typeface="Arial" charset="0"/>
        <a:ea typeface="宋体" pitchFamily="2" charset="-122"/>
        <a:cs typeface="+mn-cs"/>
      </a:defRPr>
    </a:lvl5pPr>
    <a:lvl6pPr marL="2286000" algn="l" defTabSz="914400" rtl="0" eaLnBrk="1" latinLnBrk="0" hangingPunct="1">
      <a:defRPr kern="1200">
        <a:solidFill>
          <a:schemeClr val="tx1"/>
        </a:solidFill>
        <a:latin typeface="Arial" charset="0"/>
        <a:ea typeface="宋体" pitchFamily="2" charset="-122"/>
        <a:cs typeface="+mn-cs"/>
      </a:defRPr>
    </a:lvl6pPr>
    <a:lvl7pPr marL="2743200" algn="l" defTabSz="914400" rtl="0" eaLnBrk="1" latinLnBrk="0" hangingPunct="1">
      <a:defRPr kern="1200">
        <a:solidFill>
          <a:schemeClr val="tx1"/>
        </a:solidFill>
        <a:latin typeface="Arial" charset="0"/>
        <a:ea typeface="宋体" pitchFamily="2" charset="-122"/>
        <a:cs typeface="+mn-cs"/>
      </a:defRPr>
    </a:lvl7pPr>
    <a:lvl8pPr marL="3200400" algn="l" defTabSz="914400" rtl="0" eaLnBrk="1" latinLnBrk="0" hangingPunct="1">
      <a:defRPr kern="1200">
        <a:solidFill>
          <a:schemeClr val="tx1"/>
        </a:solidFill>
        <a:latin typeface="Arial" charset="0"/>
        <a:ea typeface="宋体" pitchFamily="2" charset="-122"/>
        <a:cs typeface="+mn-cs"/>
      </a:defRPr>
    </a:lvl8pPr>
    <a:lvl9pPr marL="3657600" algn="l" defTabSz="914400" rtl="0" eaLnBrk="1" latinLnBrk="0" hangingPunct="1">
      <a:defRPr kern="1200">
        <a:solidFill>
          <a:schemeClr val="tx1"/>
        </a:solidFill>
        <a:latin typeface="Arial" charset="0"/>
        <a:ea typeface="宋体" pitchFamily="2" charset="-122"/>
        <a:cs typeface="+mn-cs"/>
      </a:defRPr>
    </a:lvl9pPr>
  </p:defaultTextStyle>
  <p:extLst>
    <p:ext uri="{EFAFB233-063F-42B5-8137-9DF3F51BA10A}">
      <p15:sldGuideLst xmlns:p15="http://schemas.microsoft.com/office/powerpoint/2012/main">
        <p15:guide id="1" orient="horz" pos="2216">
          <p15:clr>
            <a:srgbClr val="A4A3A4"/>
          </p15:clr>
        </p15:guide>
        <p15:guide id="2" pos="286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1E3A2B"/>
    <a:srgbClr val="FF3399"/>
    <a:srgbClr val="00CCFF"/>
    <a:srgbClr val="35654B"/>
    <a:srgbClr val="CDE5D8"/>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26" autoAdjust="0"/>
    <p:restoredTop sz="86351" autoAdjust="0"/>
  </p:normalViewPr>
  <p:slideViewPr>
    <p:cSldViewPr>
      <p:cViewPr varScale="1">
        <p:scale>
          <a:sx n="82" d="100"/>
          <a:sy n="82" d="100"/>
        </p:scale>
        <p:origin x="1474" y="62"/>
      </p:cViewPr>
      <p:guideLst>
        <p:guide orient="horz" pos="2216"/>
        <p:guide pos="2864"/>
      </p:guideLst>
    </p:cSldViewPr>
  </p:slideViewPr>
  <p:outlineViewPr>
    <p:cViewPr>
      <p:scale>
        <a:sx n="33" d="100"/>
        <a:sy n="33" d="100"/>
      </p:scale>
      <p:origin x="246" y="97248"/>
    </p:cViewPr>
  </p:outlineViewPr>
  <p:notesTextViewPr>
    <p:cViewPr>
      <p:scale>
        <a:sx n="100" d="100"/>
        <a:sy n="100" d="100"/>
      </p:scale>
      <p:origin x="0" y="0"/>
    </p:cViewPr>
  </p:notesTextViewPr>
  <p:sorterViewPr>
    <p:cViewPr>
      <p:scale>
        <a:sx n="66" d="100"/>
        <a:sy n="66" d="100"/>
      </p:scale>
      <p:origin x="0" y="4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074" name="页眉占位符 1"/>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zh-CN" altLang="en-US"/>
          </a:p>
        </p:txBody>
      </p:sp>
      <p:sp>
        <p:nvSpPr>
          <p:cNvPr id="3075" name="日期占位符 2"/>
          <p:cNvSpPr>
            <a:spLocks noGrp="1" noChangeArrowheads="1"/>
          </p:cNvSpPr>
          <p:nvPr>
            <p:ph type="dt" idx="1"/>
          </p:nvPr>
        </p:nvSpPr>
        <p:spPr bwMode="auto">
          <a:xfrm>
            <a:off x="3884613"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8BA74FD7-F36A-4281-A246-5977920791BD}" type="datetimeFigureOut">
              <a:rPr lang="zh-CN" altLang="en-US"/>
              <a:pPr>
                <a:defRPr/>
              </a:pPr>
              <a:t>2018/12/28</a:t>
            </a:fld>
            <a:endParaRPr lang="en-US"/>
          </a:p>
        </p:txBody>
      </p:sp>
      <p:sp>
        <p:nvSpPr>
          <p:cNvPr id="26628" name="幻灯片图像占位符 3"/>
          <p:cNvSpPr>
            <a:spLocks noGrp="1" noRot="1" noChangeAspect="1" noChangeArrowheads="1"/>
          </p:cNvSpPr>
          <p:nvPr>
            <p:ph type="sldImg" idx="2"/>
          </p:nvPr>
        </p:nvSpPr>
        <p:spPr bwMode="auto">
          <a:xfrm>
            <a:off x="1143000" y="685800"/>
            <a:ext cx="4572000" cy="3429000"/>
          </a:xfrm>
          <a:prstGeom prst="rect">
            <a:avLst/>
          </a:prstGeom>
          <a:noFill/>
          <a:ln w="12700">
            <a:noFill/>
            <a:miter lim="800000"/>
            <a:headEnd/>
            <a:tailEnd/>
          </a:ln>
        </p:spPr>
      </p:sp>
      <p:sp>
        <p:nvSpPr>
          <p:cNvPr id="3077" name="备注占位符 4"/>
          <p:cNvSpPr>
            <a:spLocks noGrp="1" noChangeArrowheads="1"/>
          </p:cNvSpPr>
          <p:nvPr>
            <p:ph type="body" sz="quarter" idx="3"/>
          </p:nvPr>
        </p:nvSpPr>
        <p:spPr bwMode="auto">
          <a:xfrm>
            <a:off x="685800" y="4343400"/>
            <a:ext cx="5486400" cy="4114800"/>
          </a:xfrm>
          <a:prstGeom prst="rect">
            <a:avLst/>
          </a:prstGeom>
          <a:noFill/>
          <a:ln w="12700" cmpd="sng">
            <a:noFill/>
            <a:miter lim="800000"/>
            <a:headEnd/>
            <a:tailEnd/>
          </a:ln>
        </p:spPr>
        <p:txBody>
          <a:bodyPr vert="horz" wrap="square" lIns="91440" tIns="45720" rIns="91440" bIns="45720" numCol="1" anchor="ctr"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3078" name="页脚占位符 5"/>
          <p:cNvSpPr>
            <a:spLocks noGrp="1" noChangeArrowheads="1"/>
          </p:cNvSpPr>
          <p:nvPr>
            <p:ph type="ftr" sz="quarter" idx="4"/>
          </p:nvPr>
        </p:nvSpPr>
        <p:spPr bwMode="auto">
          <a:xfrm>
            <a:off x="0" y="8685213"/>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zh-CN" altLang="en-US"/>
          </a:p>
        </p:txBody>
      </p:sp>
      <p:sp>
        <p:nvSpPr>
          <p:cNvPr id="3079" name="灯片编号占位符 6"/>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4E42FA3D-3337-4995-98C3-A3460862C4DA}" type="slidenum">
              <a:rPr lang="zh-CN" altLang="en-US"/>
              <a:pPr>
                <a:defRPr/>
              </a:pPr>
              <a:t>‹#›</a:t>
            </a:fld>
            <a:endParaRPr lang="en-US"/>
          </a:p>
        </p:txBody>
      </p:sp>
    </p:spTree>
    <p:extLst>
      <p:ext uri="{BB962C8B-B14F-4D97-AF65-F5344CB8AC3E}">
        <p14:creationId xmlns:p14="http://schemas.microsoft.com/office/powerpoint/2010/main" val="1252257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9"/>
          <p:cNvSpPr>
            <a:spLocks noGrp="1" noChangeArrowheads="1"/>
          </p:cNvSpPr>
          <p:nvPr>
            <p:ph type="dt" sz="half" idx="10"/>
          </p:nvPr>
        </p:nvSpPr>
        <p:spPr>
          <a:ln/>
        </p:spPr>
        <p:txBody>
          <a:bodyPr/>
          <a:lstStyle>
            <a:lvl1pPr>
              <a:defRPr/>
            </a:lvl1pPr>
          </a:lstStyle>
          <a:p>
            <a:pPr>
              <a:defRPr/>
            </a:pPr>
            <a:fld id="{71950FAD-D2E6-44DA-B2D5-02361A9346E6}" type="datetime1">
              <a:rPr lang="zh-CN" altLang="en-US"/>
              <a:pPr>
                <a:defRPr/>
              </a:pPr>
              <a:t>2018/12/28</a:t>
            </a:fld>
            <a:endParaRPr lang="zh-CN" altLang="en-US"/>
          </a:p>
        </p:txBody>
      </p:sp>
      <p:sp>
        <p:nvSpPr>
          <p:cNvPr id="5" name="页脚占位符 21"/>
          <p:cNvSpPr>
            <a:spLocks noGrp="1" noChangeArrowheads="1"/>
          </p:cNvSpPr>
          <p:nvPr>
            <p:ph type="ftr" sz="quarter" idx="11"/>
          </p:nvPr>
        </p:nvSpPr>
        <p:spPr>
          <a:ln/>
        </p:spPr>
        <p:txBody>
          <a:bodyPr/>
          <a:lstStyle>
            <a:lvl1pPr>
              <a:defRPr/>
            </a:lvl1pPr>
          </a:lstStyle>
          <a:p>
            <a:pPr>
              <a:defRPr/>
            </a:pPr>
            <a:r>
              <a:rPr lang="zh-CN" altLang="en-US"/>
              <a:t>上海师范大学 教务处</a:t>
            </a:r>
          </a:p>
        </p:txBody>
      </p:sp>
      <p:sp>
        <p:nvSpPr>
          <p:cNvPr id="6" name="灯片编号占位符 17"/>
          <p:cNvSpPr>
            <a:spLocks noGrp="1" noChangeArrowheads="1"/>
          </p:cNvSpPr>
          <p:nvPr>
            <p:ph type="sldNum" sz="quarter" idx="12"/>
          </p:nvPr>
        </p:nvSpPr>
        <p:spPr>
          <a:ln/>
        </p:spPr>
        <p:txBody>
          <a:bodyPr/>
          <a:lstStyle>
            <a:lvl1pPr>
              <a:defRPr/>
            </a:lvl1pPr>
          </a:lstStyle>
          <a:p>
            <a:pPr>
              <a:defRPr/>
            </a:pPr>
            <a:fld id="{E07FA4B4-8C9E-461F-BACC-2BB06AF07A8C}" type="slidenum">
              <a:rPr lang="zh-CN" altLang="en-US"/>
              <a:pPr>
                <a:defRPr/>
              </a:pPr>
              <a:t>‹#›</a:t>
            </a:fld>
            <a:endParaRPr lang="zh-CN" altLang="en-US"/>
          </a:p>
        </p:txBody>
      </p:sp>
    </p:spTree>
  </p:cSld>
  <p:clrMapOvr>
    <a:masterClrMapping/>
  </p:clrMapOvr>
  <p:transition spd="med">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9"/>
          <p:cNvSpPr>
            <a:spLocks noGrp="1" noChangeArrowheads="1"/>
          </p:cNvSpPr>
          <p:nvPr>
            <p:ph type="dt" sz="half" idx="10"/>
          </p:nvPr>
        </p:nvSpPr>
        <p:spPr>
          <a:ln/>
        </p:spPr>
        <p:txBody>
          <a:bodyPr/>
          <a:lstStyle>
            <a:lvl1pPr>
              <a:defRPr/>
            </a:lvl1pPr>
          </a:lstStyle>
          <a:p>
            <a:pPr>
              <a:defRPr/>
            </a:pPr>
            <a:fld id="{E71E643A-3199-4019-8839-88950706ACB3}" type="datetime1">
              <a:rPr lang="zh-CN" altLang="en-US"/>
              <a:pPr>
                <a:defRPr/>
              </a:pPr>
              <a:t>2018/12/28</a:t>
            </a:fld>
            <a:endParaRPr lang="zh-CN" altLang="en-US"/>
          </a:p>
        </p:txBody>
      </p:sp>
      <p:sp>
        <p:nvSpPr>
          <p:cNvPr id="5" name="页脚占位符 21"/>
          <p:cNvSpPr>
            <a:spLocks noGrp="1" noChangeArrowheads="1"/>
          </p:cNvSpPr>
          <p:nvPr>
            <p:ph type="ftr" sz="quarter" idx="11"/>
          </p:nvPr>
        </p:nvSpPr>
        <p:spPr>
          <a:ln/>
        </p:spPr>
        <p:txBody>
          <a:bodyPr/>
          <a:lstStyle>
            <a:lvl1pPr>
              <a:defRPr/>
            </a:lvl1pPr>
          </a:lstStyle>
          <a:p>
            <a:pPr>
              <a:defRPr/>
            </a:pPr>
            <a:r>
              <a:rPr lang="zh-CN" altLang="en-US"/>
              <a:t>上海师范大学 教务处</a:t>
            </a:r>
          </a:p>
        </p:txBody>
      </p:sp>
      <p:sp>
        <p:nvSpPr>
          <p:cNvPr id="6" name="灯片编号占位符 17"/>
          <p:cNvSpPr>
            <a:spLocks noGrp="1" noChangeArrowheads="1"/>
          </p:cNvSpPr>
          <p:nvPr>
            <p:ph type="sldNum" sz="quarter" idx="12"/>
          </p:nvPr>
        </p:nvSpPr>
        <p:spPr>
          <a:ln/>
        </p:spPr>
        <p:txBody>
          <a:bodyPr/>
          <a:lstStyle>
            <a:lvl1pPr>
              <a:defRPr/>
            </a:lvl1pPr>
          </a:lstStyle>
          <a:p>
            <a:pPr>
              <a:defRPr/>
            </a:pPr>
            <a:fld id="{79AB915E-78EF-4879-B653-A54A0BC1C92A}" type="slidenum">
              <a:rPr lang="zh-CN" altLang="en-US"/>
              <a:pPr>
                <a:defRPr/>
              </a:pPr>
              <a:t>‹#›</a:t>
            </a:fld>
            <a:endParaRPr lang="zh-CN" altLang="en-US"/>
          </a:p>
        </p:txBody>
      </p:sp>
    </p:spTree>
  </p:cSld>
  <p:clrMapOvr>
    <a:masterClrMapping/>
  </p:clrMapOvr>
  <p:transition spd="med">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704850"/>
            <a:ext cx="2057400" cy="56197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704850"/>
            <a:ext cx="6019800" cy="561975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9"/>
          <p:cNvSpPr>
            <a:spLocks noGrp="1" noChangeArrowheads="1"/>
          </p:cNvSpPr>
          <p:nvPr>
            <p:ph type="dt" sz="half" idx="10"/>
          </p:nvPr>
        </p:nvSpPr>
        <p:spPr>
          <a:ln/>
        </p:spPr>
        <p:txBody>
          <a:bodyPr/>
          <a:lstStyle>
            <a:lvl1pPr>
              <a:defRPr/>
            </a:lvl1pPr>
          </a:lstStyle>
          <a:p>
            <a:pPr>
              <a:defRPr/>
            </a:pPr>
            <a:fld id="{8FB6A087-98A1-4DED-BD82-C34C2C48848D}" type="datetime1">
              <a:rPr lang="zh-CN" altLang="en-US"/>
              <a:pPr>
                <a:defRPr/>
              </a:pPr>
              <a:t>2018/12/28</a:t>
            </a:fld>
            <a:endParaRPr lang="zh-CN" altLang="en-US"/>
          </a:p>
        </p:txBody>
      </p:sp>
      <p:sp>
        <p:nvSpPr>
          <p:cNvPr id="5" name="页脚占位符 21"/>
          <p:cNvSpPr>
            <a:spLocks noGrp="1" noChangeArrowheads="1"/>
          </p:cNvSpPr>
          <p:nvPr>
            <p:ph type="ftr" sz="quarter" idx="11"/>
          </p:nvPr>
        </p:nvSpPr>
        <p:spPr>
          <a:ln/>
        </p:spPr>
        <p:txBody>
          <a:bodyPr/>
          <a:lstStyle>
            <a:lvl1pPr>
              <a:defRPr/>
            </a:lvl1pPr>
          </a:lstStyle>
          <a:p>
            <a:pPr>
              <a:defRPr/>
            </a:pPr>
            <a:r>
              <a:rPr lang="zh-CN" altLang="en-US"/>
              <a:t>上海师范大学 教务处</a:t>
            </a:r>
          </a:p>
        </p:txBody>
      </p:sp>
      <p:sp>
        <p:nvSpPr>
          <p:cNvPr id="6" name="灯片编号占位符 17"/>
          <p:cNvSpPr>
            <a:spLocks noGrp="1" noChangeArrowheads="1"/>
          </p:cNvSpPr>
          <p:nvPr>
            <p:ph type="sldNum" sz="quarter" idx="12"/>
          </p:nvPr>
        </p:nvSpPr>
        <p:spPr>
          <a:ln/>
        </p:spPr>
        <p:txBody>
          <a:bodyPr/>
          <a:lstStyle>
            <a:lvl1pPr>
              <a:defRPr/>
            </a:lvl1pPr>
          </a:lstStyle>
          <a:p>
            <a:pPr>
              <a:defRPr/>
            </a:pPr>
            <a:fld id="{39169320-3475-4D2A-B238-51B10756A726}" type="slidenum">
              <a:rPr lang="zh-CN" altLang="en-US"/>
              <a:pPr>
                <a:defRPr/>
              </a:pPr>
              <a:t>‹#›</a:t>
            </a:fld>
            <a:endParaRPr lang="zh-CN" altLang="en-US"/>
          </a:p>
        </p:txBody>
      </p:sp>
    </p:spTree>
  </p:cSld>
  <p:clrMapOvr>
    <a:masterClrMapping/>
  </p:clrMapOvr>
  <p:transition spd="med">
    <p:dissolv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29"/>
          <p:cNvSpPr>
            <a:spLocks noGrp="1" noChangeArrowheads="1"/>
          </p:cNvSpPr>
          <p:nvPr>
            <p:ph type="dt" sz="half" idx="10"/>
          </p:nvPr>
        </p:nvSpPr>
        <p:spPr>
          <a:ln/>
        </p:spPr>
        <p:txBody>
          <a:bodyPr/>
          <a:lstStyle>
            <a:lvl1pPr>
              <a:defRPr/>
            </a:lvl1pPr>
          </a:lstStyle>
          <a:p>
            <a:pPr>
              <a:defRPr/>
            </a:pPr>
            <a:fld id="{CD42194A-AC38-4F56-A6BC-F127E3DF0221}" type="datetime1">
              <a:rPr lang="zh-CN" altLang="en-US"/>
              <a:pPr>
                <a:defRPr/>
              </a:pPr>
              <a:t>2018/12/28</a:t>
            </a:fld>
            <a:endParaRPr lang="zh-CN" altLang="en-US"/>
          </a:p>
        </p:txBody>
      </p:sp>
      <p:sp>
        <p:nvSpPr>
          <p:cNvPr id="5" name="页脚占位符 18"/>
          <p:cNvSpPr>
            <a:spLocks noGrp="1" noChangeArrowheads="1"/>
          </p:cNvSpPr>
          <p:nvPr>
            <p:ph type="ftr" sz="quarter" idx="11"/>
          </p:nvPr>
        </p:nvSpPr>
        <p:spPr>
          <a:ln/>
        </p:spPr>
        <p:txBody>
          <a:bodyPr/>
          <a:lstStyle>
            <a:lvl1pPr>
              <a:defRPr/>
            </a:lvl1pPr>
          </a:lstStyle>
          <a:p>
            <a:pPr>
              <a:defRPr/>
            </a:pPr>
            <a:r>
              <a:rPr lang="zh-CN" altLang="en-US"/>
              <a:t>上海师范大学 教务处</a:t>
            </a:r>
          </a:p>
        </p:txBody>
      </p:sp>
      <p:sp>
        <p:nvSpPr>
          <p:cNvPr id="6" name="灯片编号占位符 26"/>
          <p:cNvSpPr>
            <a:spLocks noGrp="1" noChangeArrowheads="1"/>
          </p:cNvSpPr>
          <p:nvPr>
            <p:ph type="sldNum" sz="quarter" idx="12"/>
          </p:nvPr>
        </p:nvSpPr>
        <p:spPr>
          <a:ln/>
        </p:spPr>
        <p:txBody>
          <a:bodyPr/>
          <a:lstStyle>
            <a:lvl1pPr>
              <a:defRPr/>
            </a:lvl1pPr>
          </a:lstStyle>
          <a:p>
            <a:pPr>
              <a:defRPr/>
            </a:pPr>
            <a:fld id="{75174EBB-33F4-401E-91D7-8DAE5C411380}" type="slidenum">
              <a:rPr lang="zh-CN" altLang="en-US"/>
              <a:pPr>
                <a:defRPr/>
              </a:pPr>
              <a:t>‹#›</a:t>
            </a:fld>
            <a:endParaRPr lang="zh-CN" altLang="en-US"/>
          </a:p>
        </p:txBody>
      </p:sp>
    </p:spTree>
  </p:cSld>
  <p:clrMapOvr>
    <a:masterClrMapping/>
  </p:clrMapOvr>
  <p:transition spd="med">
    <p:dissolv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29"/>
          <p:cNvSpPr>
            <a:spLocks noGrp="1" noChangeArrowheads="1"/>
          </p:cNvSpPr>
          <p:nvPr>
            <p:ph type="dt" sz="half" idx="10"/>
          </p:nvPr>
        </p:nvSpPr>
        <p:spPr>
          <a:ln/>
        </p:spPr>
        <p:txBody>
          <a:bodyPr/>
          <a:lstStyle>
            <a:lvl1pPr>
              <a:defRPr/>
            </a:lvl1pPr>
          </a:lstStyle>
          <a:p>
            <a:pPr>
              <a:defRPr/>
            </a:pPr>
            <a:fld id="{D5756F01-9ED2-4609-8B3C-4A427DE75218}" type="datetime1">
              <a:rPr lang="zh-CN" altLang="en-US"/>
              <a:pPr>
                <a:defRPr/>
              </a:pPr>
              <a:t>2018/12/28</a:t>
            </a:fld>
            <a:endParaRPr lang="zh-CN" altLang="en-US"/>
          </a:p>
        </p:txBody>
      </p:sp>
      <p:sp>
        <p:nvSpPr>
          <p:cNvPr id="5" name="页脚占位符 18"/>
          <p:cNvSpPr>
            <a:spLocks noGrp="1" noChangeArrowheads="1"/>
          </p:cNvSpPr>
          <p:nvPr>
            <p:ph type="ftr" sz="quarter" idx="11"/>
          </p:nvPr>
        </p:nvSpPr>
        <p:spPr>
          <a:ln/>
        </p:spPr>
        <p:txBody>
          <a:bodyPr/>
          <a:lstStyle>
            <a:lvl1pPr>
              <a:defRPr/>
            </a:lvl1pPr>
          </a:lstStyle>
          <a:p>
            <a:pPr>
              <a:defRPr/>
            </a:pPr>
            <a:r>
              <a:rPr lang="zh-CN" altLang="en-US"/>
              <a:t>上海师范大学 教务处</a:t>
            </a:r>
          </a:p>
        </p:txBody>
      </p:sp>
      <p:sp>
        <p:nvSpPr>
          <p:cNvPr id="6" name="灯片编号占位符 26"/>
          <p:cNvSpPr>
            <a:spLocks noGrp="1" noChangeArrowheads="1"/>
          </p:cNvSpPr>
          <p:nvPr>
            <p:ph type="sldNum" sz="quarter" idx="12"/>
          </p:nvPr>
        </p:nvSpPr>
        <p:spPr>
          <a:ln/>
        </p:spPr>
        <p:txBody>
          <a:bodyPr/>
          <a:lstStyle>
            <a:lvl1pPr>
              <a:defRPr/>
            </a:lvl1pPr>
          </a:lstStyle>
          <a:p>
            <a:pPr>
              <a:defRPr/>
            </a:pPr>
            <a:fld id="{488EAD29-0E17-4D9C-B53E-A53BBA1D73BA}" type="slidenum">
              <a:rPr lang="zh-CN" altLang="en-US"/>
              <a:pPr>
                <a:defRPr/>
              </a:pPr>
              <a:t>‹#›</a:t>
            </a:fld>
            <a:endParaRPr lang="zh-CN" altLang="en-US"/>
          </a:p>
        </p:txBody>
      </p:sp>
    </p:spTree>
  </p:cSld>
  <p:clrMapOvr>
    <a:masterClrMapping/>
  </p:clrMapOvr>
  <p:transition spd="med">
    <p:dissolv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29"/>
          <p:cNvSpPr>
            <a:spLocks noGrp="1" noChangeArrowheads="1"/>
          </p:cNvSpPr>
          <p:nvPr>
            <p:ph type="dt" sz="half" idx="10"/>
          </p:nvPr>
        </p:nvSpPr>
        <p:spPr>
          <a:ln/>
        </p:spPr>
        <p:txBody>
          <a:bodyPr/>
          <a:lstStyle>
            <a:lvl1pPr>
              <a:defRPr/>
            </a:lvl1pPr>
          </a:lstStyle>
          <a:p>
            <a:pPr>
              <a:defRPr/>
            </a:pPr>
            <a:fld id="{DDCA71B5-BADC-49D8-A82C-201DB60E981A}" type="datetime1">
              <a:rPr lang="zh-CN" altLang="en-US"/>
              <a:pPr>
                <a:defRPr/>
              </a:pPr>
              <a:t>2018/12/28</a:t>
            </a:fld>
            <a:endParaRPr lang="zh-CN" altLang="en-US"/>
          </a:p>
        </p:txBody>
      </p:sp>
      <p:sp>
        <p:nvSpPr>
          <p:cNvPr id="5" name="页脚占位符 18"/>
          <p:cNvSpPr>
            <a:spLocks noGrp="1" noChangeArrowheads="1"/>
          </p:cNvSpPr>
          <p:nvPr>
            <p:ph type="ftr" sz="quarter" idx="11"/>
          </p:nvPr>
        </p:nvSpPr>
        <p:spPr>
          <a:ln/>
        </p:spPr>
        <p:txBody>
          <a:bodyPr/>
          <a:lstStyle>
            <a:lvl1pPr>
              <a:defRPr/>
            </a:lvl1pPr>
          </a:lstStyle>
          <a:p>
            <a:pPr>
              <a:defRPr/>
            </a:pPr>
            <a:r>
              <a:rPr lang="zh-CN" altLang="en-US"/>
              <a:t>上海师范大学 教务处</a:t>
            </a:r>
          </a:p>
        </p:txBody>
      </p:sp>
      <p:sp>
        <p:nvSpPr>
          <p:cNvPr id="6" name="灯片编号占位符 26"/>
          <p:cNvSpPr>
            <a:spLocks noGrp="1" noChangeArrowheads="1"/>
          </p:cNvSpPr>
          <p:nvPr>
            <p:ph type="sldNum" sz="quarter" idx="12"/>
          </p:nvPr>
        </p:nvSpPr>
        <p:spPr>
          <a:ln/>
        </p:spPr>
        <p:txBody>
          <a:bodyPr/>
          <a:lstStyle>
            <a:lvl1pPr>
              <a:defRPr/>
            </a:lvl1pPr>
          </a:lstStyle>
          <a:p>
            <a:pPr>
              <a:defRPr/>
            </a:pPr>
            <a:fld id="{A554A845-A539-46CF-B27F-CFE62B9CFC5D}" type="slidenum">
              <a:rPr lang="zh-CN" altLang="en-US"/>
              <a:pPr>
                <a:defRPr/>
              </a:pPr>
              <a:t>‹#›</a:t>
            </a:fld>
            <a:endParaRPr lang="zh-CN" altLang="en-US"/>
          </a:p>
        </p:txBody>
      </p:sp>
    </p:spTree>
  </p:cSld>
  <p:clrMapOvr>
    <a:masterClrMapping/>
  </p:clrMapOvr>
  <p:transition spd="med">
    <p:dissolv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29"/>
          <p:cNvSpPr>
            <a:spLocks noGrp="1" noChangeArrowheads="1"/>
          </p:cNvSpPr>
          <p:nvPr>
            <p:ph type="dt" sz="half" idx="10"/>
          </p:nvPr>
        </p:nvSpPr>
        <p:spPr>
          <a:ln/>
        </p:spPr>
        <p:txBody>
          <a:bodyPr/>
          <a:lstStyle>
            <a:lvl1pPr>
              <a:defRPr/>
            </a:lvl1pPr>
          </a:lstStyle>
          <a:p>
            <a:pPr>
              <a:defRPr/>
            </a:pPr>
            <a:fld id="{D30717D9-F45C-492A-A03D-74C61B648805}" type="datetime1">
              <a:rPr lang="zh-CN" altLang="en-US"/>
              <a:pPr>
                <a:defRPr/>
              </a:pPr>
              <a:t>2018/12/28</a:t>
            </a:fld>
            <a:endParaRPr lang="zh-CN" altLang="en-US"/>
          </a:p>
        </p:txBody>
      </p:sp>
      <p:sp>
        <p:nvSpPr>
          <p:cNvPr id="6" name="页脚占位符 18"/>
          <p:cNvSpPr>
            <a:spLocks noGrp="1" noChangeArrowheads="1"/>
          </p:cNvSpPr>
          <p:nvPr>
            <p:ph type="ftr" sz="quarter" idx="11"/>
          </p:nvPr>
        </p:nvSpPr>
        <p:spPr>
          <a:ln/>
        </p:spPr>
        <p:txBody>
          <a:bodyPr/>
          <a:lstStyle>
            <a:lvl1pPr>
              <a:defRPr/>
            </a:lvl1pPr>
          </a:lstStyle>
          <a:p>
            <a:pPr>
              <a:defRPr/>
            </a:pPr>
            <a:r>
              <a:rPr lang="zh-CN" altLang="en-US"/>
              <a:t>上海师范大学 教务处</a:t>
            </a:r>
          </a:p>
        </p:txBody>
      </p:sp>
      <p:sp>
        <p:nvSpPr>
          <p:cNvPr id="7" name="灯片编号占位符 26"/>
          <p:cNvSpPr>
            <a:spLocks noGrp="1" noChangeArrowheads="1"/>
          </p:cNvSpPr>
          <p:nvPr>
            <p:ph type="sldNum" sz="quarter" idx="12"/>
          </p:nvPr>
        </p:nvSpPr>
        <p:spPr>
          <a:ln/>
        </p:spPr>
        <p:txBody>
          <a:bodyPr/>
          <a:lstStyle>
            <a:lvl1pPr>
              <a:defRPr/>
            </a:lvl1pPr>
          </a:lstStyle>
          <a:p>
            <a:pPr>
              <a:defRPr/>
            </a:pPr>
            <a:fld id="{F04B3784-D298-4FD5-A188-AE8671F135BD}" type="slidenum">
              <a:rPr lang="zh-CN" altLang="en-US"/>
              <a:pPr>
                <a:defRPr/>
              </a:pPr>
              <a:t>‹#›</a:t>
            </a:fld>
            <a:endParaRPr lang="zh-CN" altLang="en-US"/>
          </a:p>
        </p:txBody>
      </p:sp>
    </p:spTree>
  </p:cSld>
  <p:clrMapOvr>
    <a:masterClrMapping/>
  </p:clrMapOvr>
  <p:transition spd="med">
    <p:dissolv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29"/>
          <p:cNvSpPr>
            <a:spLocks noGrp="1" noChangeArrowheads="1"/>
          </p:cNvSpPr>
          <p:nvPr>
            <p:ph type="dt" sz="half" idx="10"/>
          </p:nvPr>
        </p:nvSpPr>
        <p:spPr>
          <a:ln/>
        </p:spPr>
        <p:txBody>
          <a:bodyPr/>
          <a:lstStyle>
            <a:lvl1pPr>
              <a:defRPr/>
            </a:lvl1pPr>
          </a:lstStyle>
          <a:p>
            <a:pPr>
              <a:defRPr/>
            </a:pPr>
            <a:fld id="{057597DD-FDA8-42A3-BCD5-391E910F9AAE}" type="datetime1">
              <a:rPr lang="zh-CN" altLang="en-US"/>
              <a:pPr>
                <a:defRPr/>
              </a:pPr>
              <a:t>2018/12/28</a:t>
            </a:fld>
            <a:endParaRPr lang="zh-CN" altLang="en-US"/>
          </a:p>
        </p:txBody>
      </p:sp>
      <p:sp>
        <p:nvSpPr>
          <p:cNvPr id="8" name="页脚占位符 18"/>
          <p:cNvSpPr>
            <a:spLocks noGrp="1" noChangeArrowheads="1"/>
          </p:cNvSpPr>
          <p:nvPr>
            <p:ph type="ftr" sz="quarter" idx="11"/>
          </p:nvPr>
        </p:nvSpPr>
        <p:spPr>
          <a:ln/>
        </p:spPr>
        <p:txBody>
          <a:bodyPr/>
          <a:lstStyle>
            <a:lvl1pPr>
              <a:defRPr/>
            </a:lvl1pPr>
          </a:lstStyle>
          <a:p>
            <a:pPr>
              <a:defRPr/>
            </a:pPr>
            <a:r>
              <a:rPr lang="zh-CN" altLang="en-US"/>
              <a:t>上海师范大学 教务处</a:t>
            </a:r>
          </a:p>
        </p:txBody>
      </p:sp>
      <p:sp>
        <p:nvSpPr>
          <p:cNvPr id="9" name="灯片编号占位符 26"/>
          <p:cNvSpPr>
            <a:spLocks noGrp="1" noChangeArrowheads="1"/>
          </p:cNvSpPr>
          <p:nvPr>
            <p:ph type="sldNum" sz="quarter" idx="12"/>
          </p:nvPr>
        </p:nvSpPr>
        <p:spPr>
          <a:ln/>
        </p:spPr>
        <p:txBody>
          <a:bodyPr/>
          <a:lstStyle>
            <a:lvl1pPr>
              <a:defRPr/>
            </a:lvl1pPr>
          </a:lstStyle>
          <a:p>
            <a:pPr>
              <a:defRPr/>
            </a:pPr>
            <a:fld id="{1E4E89DB-8711-47A7-9620-598A7F2FEC19}" type="slidenum">
              <a:rPr lang="zh-CN" altLang="en-US"/>
              <a:pPr>
                <a:defRPr/>
              </a:pPr>
              <a:t>‹#›</a:t>
            </a:fld>
            <a:endParaRPr lang="zh-CN" altLang="en-US"/>
          </a:p>
        </p:txBody>
      </p:sp>
    </p:spTree>
  </p:cSld>
  <p:clrMapOvr>
    <a:masterClrMapping/>
  </p:clrMapOvr>
  <p:transition spd="med">
    <p:dissolv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9"/>
          <p:cNvSpPr>
            <a:spLocks noGrp="1" noChangeArrowheads="1"/>
          </p:cNvSpPr>
          <p:nvPr>
            <p:ph type="dt" sz="half" idx="10"/>
          </p:nvPr>
        </p:nvSpPr>
        <p:spPr>
          <a:ln/>
        </p:spPr>
        <p:txBody>
          <a:bodyPr/>
          <a:lstStyle>
            <a:lvl1pPr>
              <a:defRPr/>
            </a:lvl1pPr>
          </a:lstStyle>
          <a:p>
            <a:pPr>
              <a:defRPr/>
            </a:pPr>
            <a:fld id="{41A337DE-963C-4F09-AA40-A56DE4B37E11}" type="datetime1">
              <a:rPr lang="zh-CN" altLang="en-US"/>
              <a:pPr>
                <a:defRPr/>
              </a:pPr>
              <a:t>2018/12/28</a:t>
            </a:fld>
            <a:endParaRPr lang="zh-CN" altLang="en-US"/>
          </a:p>
        </p:txBody>
      </p:sp>
      <p:sp>
        <p:nvSpPr>
          <p:cNvPr id="4" name="页脚占位符 18"/>
          <p:cNvSpPr>
            <a:spLocks noGrp="1" noChangeArrowheads="1"/>
          </p:cNvSpPr>
          <p:nvPr>
            <p:ph type="ftr" sz="quarter" idx="11"/>
          </p:nvPr>
        </p:nvSpPr>
        <p:spPr>
          <a:ln/>
        </p:spPr>
        <p:txBody>
          <a:bodyPr/>
          <a:lstStyle>
            <a:lvl1pPr>
              <a:defRPr/>
            </a:lvl1pPr>
          </a:lstStyle>
          <a:p>
            <a:pPr>
              <a:defRPr/>
            </a:pPr>
            <a:r>
              <a:rPr lang="zh-CN" altLang="en-US"/>
              <a:t>上海师范大学 教务处</a:t>
            </a:r>
          </a:p>
        </p:txBody>
      </p:sp>
      <p:sp>
        <p:nvSpPr>
          <p:cNvPr id="5" name="灯片编号占位符 26"/>
          <p:cNvSpPr>
            <a:spLocks noGrp="1" noChangeArrowheads="1"/>
          </p:cNvSpPr>
          <p:nvPr>
            <p:ph type="sldNum" sz="quarter" idx="12"/>
          </p:nvPr>
        </p:nvSpPr>
        <p:spPr>
          <a:ln/>
        </p:spPr>
        <p:txBody>
          <a:bodyPr/>
          <a:lstStyle>
            <a:lvl1pPr>
              <a:defRPr/>
            </a:lvl1pPr>
          </a:lstStyle>
          <a:p>
            <a:pPr>
              <a:defRPr/>
            </a:pPr>
            <a:fld id="{45F07353-4085-468F-8350-2AB256383EDB}" type="slidenum">
              <a:rPr lang="zh-CN" altLang="en-US"/>
              <a:pPr>
                <a:defRPr/>
              </a:pPr>
              <a:t>‹#›</a:t>
            </a:fld>
            <a:endParaRPr lang="zh-CN" altLang="en-US"/>
          </a:p>
        </p:txBody>
      </p:sp>
    </p:spTree>
  </p:cSld>
  <p:clrMapOvr>
    <a:masterClrMapping/>
  </p:clrMapOvr>
  <p:transition spd="med">
    <p:dissolv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29"/>
          <p:cNvSpPr>
            <a:spLocks noGrp="1" noChangeArrowheads="1"/>
          </p:cNvSpPr>
          <p:nvPr>
            <p:ph type="dt" sz="half" idx="10"/>
          </p:nvPr>
        </p:nvSpPr>
        <p:spPr>
          <a:ln/>
        </p:spPr>
        <p:txBody>
          <a:bodyPr/>
          <a:lstStyle>
            <a:lvl1pPr>
              <a:defRPr/>
            </a:lvl1pPr>
          </a:lstStyle>
          <a:p>
            <a:pPr>
              <a:defRPr/>
            </a:pPr>
            <a:fld id="{3630286A-84A4-4ED4-B836-A6D2E7946361}" type="datetime1">
              <a:rPr lang="zh-CN" altLang="en-US"/>
              <a:pPr>
                <a:defRPr/>
              </a:pPr>
              <a:t>2018/12/28</a:t>
            </a:fld>
            <a:endParaRPr lang="zh-CN" altLang="en-US"/>
          </a:p>
        </p:txBody>
      </p:sp>
      <p:sp>
        <p:nvSpPr>
          <p:cNvPr id="3" name="页脚占位符 18"/>
          <p:cNvSpPr>
            <a:spLocks noGrp="1" noChangeArrowheads="1"/>
          </p:cNvSpPr>
          <p:nvPr>
            <p:ph type="ftr" sz="quarter" idx="11"/>
          </p:nvPr>
        </p:nvSpPr>
        <p:spPr>
          <a:ln/>
        </p:spPr>
        <p:txBody>
          <a:bodyPr/>
          <a:lstStyle>
            <a:lvl1pPr>
              <a:defRPr/>
            </a:lvl1pPr>
          </a:lstStyle>
          <a:p>
            <a:pPr>
              <a:defRPr/>
            </a:pPr>
            <a:r>
              <a:rPr lang="zh-CN" altLang="en-US"/>
              <a:t>上海师范大学 教务处</a:t>
            </a:r>
          </a:p>
        </p:txBody>
      </p:sp>
      <p:sp>
        <p:nvSpPr>
          <p:cNvPr id="4" name="灯片编号占位符 26"/>
          <p:cNvSpPr>
            <a:spLocks noGrp="1" noChangeArrowheads="1"/>
          </p:cNvSpPr>
          <p:nvPr>
            <p:ph type="sldNum" sz="quarter" idx="12"/>
          </p:nvPr>
        </p:nvSpPr>
        <p:spPr>
          <a:ln/>
        </p:spPr>
        <p:txBody>
          <a:bodyPr/>
          <a:lstStyle>
            <a:lvl1pPr>
              <a:defRPr/>
            </a:lvl1pPr>
          </a:lstStyle>
          <a:p>
            <a:pPr>
              <a:defRPr/>
            </a:pPr>
            <a:fld id="{29A533A0-5960-4EAB-8803-79034F83AFF4}" type="slidenum">
              <a:rPr lang="zh-CN" altLang="en-US"/>
              <a:pPr>
                <a:defRPr/>
              </a:pPr>
              <a:t>‹#›</a:t>
            </a:fld>
            <a:endParaRPr lang="zh-CN" altLang="en-US"/>
          </a:p>
        </p:txBody>
      </p:sp>
    </p:spTree>
  </p:cSld>
  <p:clrMapOvr>
    <a:masterClrMapping/>
  </p:clrMapOvr>
  <p:transition spd="med">
    <p:dissolv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29"/>
          <p:cNvSpPr>
            <a:spLocks noGrp="1" noChangeArrowheads="1"/>
          </p:cNvSpPr>
          <p:nvPr>
            <p:ph type="dt" sz="half" idx="10"/>
          </p:nvPr>
        </p:nvSpPr>
        <p:spPr>
          <a:ln/>
        </p:spPr>
        <p:txBody>
          <a:bodyPr/>
          <a:lstStyle>
            <a:lvl1pPr>
              <a:defRPr/>
            </a:lvl1pPr>
          </a:lstStyle>
          <a:p>
            <a:pPr>
              <a:defRPr/>
            </a:pPr>
            <a:fld id="{85568DAF-643A-46A8-944E-512081782E84}" type="datetime1">
              <a:rPr lang="zh-CN" altLang="en-US"/>
              <a:pPr>
                <a:defRPr/>
              </a:pPr>
              <a:t>2018/12/28</a:t>
            </a:fld>
            <a:endParaRPr lang="zh-CN" altLang="en-US"/>
          </a:p>
        </p:txBody>
      </p:sp>
      <p:sp>
        <p:nvSpPr>
          <p:cNvPr id="6" name="页脚占位符 18"/>
          <p:cNvSpPr>
            <a:spLocks noGrp="1" noChangeArrowheads="1"/>
          </p:cNvSpPr>
          <p:nvPr>
            <p:ph type="ftr" sz="quarter" idx="11"/>
          </p:nvPr>
        </p:nvSpPr>
        <p:spPr>
          <a:ln/>
        </p:spPr>
        <p:txBody>
          <a:bodyPr/>
          <a:lstStyle>
            <a:lvl1pPr>
              <a:defRPr/>
            </a:lvl1pPr>
          </a:lstStyle>
          <a:p>
            <a:pPr>
              <a:defRPr/>
            </a:pPr>
            <a:r>
              <a:rPr lang="zh-CN" altLang="en-US"/>
              <a:t>上海师范大学 教务处</a:t>
            </a:r>
          </a:p>
        </p:txBody>
      </p:sp>
      <p:sp>
        <p:nvSpPr>
          <p:cNvPr id="7" name="灯片编号占位符 26"/>
          <p:cNvSpPr>
            <a:spLocks noGrp="1" noChangeArrowheads="1"/>
          </p:cNvSpPr>
          <p:nvPr>
            <p:ph type="sldNum" sz="quarter" idx="12"/>
          </p:nvPr>
        </p:nvSpPr>
        <p:spPr>
          <a:ln/>
        </p:spPr>
        <p:txBody>
          <a:bodyPr/>
          <a:lstStyle>
            <a:lvl1pPr>
              <a:defRPr/>
            </a:lvl1pPr>
          </a:lstStyle>
          <a:p>
            <a:pPr>
              <a:defRPr/>
            </a:pPr>
            <a:fld id="{2823A727-1E86-497A-916F-8457C1D2663A}" type="slidenum">
              <a:rPr lang="zh-CN" altLang="en-US"/>
              <a:pPr>
                <a:defRPr/>
              </a:pPr>
              <a:t>‹#›</a:t>
            </a:fld>
            <a:endParaRPr lang="zh-CN" altLang="en-US"/>
          </a:p>
        </p:txBody>
      </p:sp>
    </p:spTree>
  </p:cSld>
  <p:clrMapOvr>
    <a:masterClrMapping/>
  </p:clrMapOvr>
  <p:transition spd="med">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9"/>
          <p:cNvSpPr>
            <a:spLocks noGrp="1" noChangeArrowheads="1"/>
          </p:cNvSpPr>
          <p:nvPr>
            <p:ph type="dt" sz="half" idx="10"/>
          </p:nvPr>
        </p:nvSpPr>
        <p:spPr>
          <a:ln/>
        </p:spPr>
        <p:txBody>
          <a:bodyPr/>
          <a:lstStyle>
            <a:lvl1pPr>
              <a:defRPr/>
            </a:lvl1pPr>
          </a:lstStyle>
          <a:p>
            <a:pPr>
              <a:defRPr/>
            </a:pPr>
            <a:fld id="{8CEFEA35-78B4-4620-B8DC-0D6D56E9A0BE}" type="datetime1">
              <a:rPr lang="zh-CN" altLang="en-US"/>
              <a:pPr>
                <a:defRPr/>
              </a:pPr>
              <a:t>2018/12/28</a:t>
            </a:fld>
            <a:endParaRPr lang="zh-CN" altLang="en-US"/>
          </a:p>
        </p:txBody>
      </p:sp>
      <p:sp>
        <p:nvSpPr>
          <p:cNvPr id="5" name="页脚占位符 21"/>
          <p:cNvSpPr>
            <a:spLocks noGrp="1" noChangeArrowheads="1"/>
          </p:cNvSpPr>
          <p:nvPr>
            <p:ph type="ftr" sz="quarter" idx="11"/>
          </p:nvPr>
        </p:nvSpPr>
        <p:spPr>
          <a:ln/>
        </p:spPr>
        <p:txBody>
          <a:bodyPr/>
          <a:lstStyle>
            <a:lvl1pPr>
              <a:defRPr/>
            </a:lvl1pPr>
          </a:lstStyle>
          <a:p>
            <a:pPr>
              <a:defRPr/>
            </a:pPr>
            <a:r>
              <a:rPr lang="zh-CN" altLang="en-US"/>
              <a:t>上海师范大学 教务处</a:t>
            </a:r>
          </a:p>
        </p:txBody>
      </p:sp>
      <p:sp>
        <p:nvSpPr>
          <p:cNvPr id="6" name="灯片编号占位符 17"/>
          <p:cNvSpPr>
            <a:spLocks noGrp="1" noChangeArrowheads="1"/>
          </p:cNvSpPr>
          <p:nvPr>
            <p:ph type="sldNum" sz="quarter" idx="12"/>
          </p:nvPr>
        </p:nvSpPr>
        <p:spPr>
          <a:ln/>
        </p:spPr>
        <p:txBody>
          <a:bodyPr/>
          <a:lstStyle>
            <a:lvl1pPr>
              <a:defRPr/>
            </a:lvl1pPr>
          </a:lstStyle>
          <a:p>
            <a:pPr>
              <a:defRPr/>
            </a:pPr>
            <a:fld id="{FB0CE0A8-536D-4CBF-B056-910F810003F7}" type="slidenum">
              <a:rPr lang="zh-CN" altLang="en-US"/>
              <a:pPr>
                <a:defRPr/>
              </a:pPr>
              <a:t>‹#›</a:t>
            </a:fld>
            <a:endParaRPr lang="zh-CN" altLang="en-US"/>
          </a:p>
        </p:txBody>
      </p:sp>
    </p:spTree>
  </p:cSld>
  <p:clrMapOvr>
    <a:masterClrMapping/>
  </p:clrMapOvr>
  <p:transition spd="med">
    <p:dissolv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29"/>
          <p:cNvSpPr>
            <a:spLocks noGrp="1" noChangeArrowheads="1"/>
          </p:cNvSpPr>
          <p:nvPr>
            <p:ph type="dt" sz="half" idx="10"/>
          </p:nvPr>
        </p:nvSpPr>
        <p:spPr>
          <a:ln/>
        </p:spPr>
        <p:txBody>
          <a:bodyPr/>
          <a:lstStyle>
            <a:lvl1pPr>
              <a:defRPr/>
            </a:lvl1pPr>
          </a:lstStyle>
          <a:p>
            <a:pPr>
              <a:defRPr/>
            </a:pPr>
            <a:fld id="{C287847E-0CD5-4090-A96C-9DCDAD9A793B}" type="datetime1">
              <a:rPr lang="zh-CN" altLang="en-US"/>
              <a:pPr>
                <a:defRPr/>
              </a:pPr>
              <a:t>2018/12/28</a:t>
            </a:fld>
            <a:endParaRPr lang="zh-CN" altLang="en-US"/>
          </a:p>
        </p:txBody>
      </p:sp>
      <p:sp>
        <p:nvSpPr>
          <p:cNvPr id="6" name="页脚占位符 18"/>
          <p:cNvSpPr>
            <a:spLocks noGrp="1" noChangeArrowheads="1"/>
          </p:cNvSpPr>
          <p:nvPr>
            <p:ph type="ftr" sz="quarter" idx="11"/>
          </p:nvPr>
        </p:nvSpPr>
        <p:spPr>
          <a:ln/>
        </p:spPr>
        <p:txBody>
          <a:bodyPr/>
          <a:lstStyle>
            <a:lvl1pPr>
              <a:defRPr/>
            </a:lvl1pPr>
          </a:lstStyle>
          <a:p>
            <a:pPr>
              <a:defRPr/>
            </a:pPr>
            <a:r>
              <a:rPr lang="zh-CN" altLang="en-US"/>
              <a:t>上海师范大学 教务处</a:t>
            </a:r>
          </a:p>
        </p:txBody>
      </p:sp>
      <p:sp>
        <p:nvSpPr>
          <p:cNvPr id="7" name="灯片编号占位符 26"/>
          <p:cNvSpPr>
            <a:spLocks noGrp="1" noChangeArrowheads="1"/>
          </p:cNvSpPr>
          <p:nvPr>
            <p:ph type="sldNum" sz="quarter" idx="12"/>
          </p:nvPr>
        </p:nvSpPr>
        <p:spPr>
          <a:ln/>
        </p:spPr>
        <p:txBody>
          <a:bodyPr/>
          <a:lstStyle>
            <a:lvl1pPr>
              <a:defRPr/>
            </a:lvl1pPr>
          </a:lstStyle>
          <a:p>
            <a:pPr>
              <a:defRPr/>
            </a:pPr>
            <a:fld id="{1A2FC36A-CCE4-4297-AC04-E19A5241CD7C}" type="slidenum">
              <a:rPr lang="zh-CN" altLang="en-US"/>
              <a:pPr>
                <a:defRPr/>
              </a:pPr>
              <a:t>‹#›</a:t>
            </a:fld>
            <a:endParaRPr lang="zh-CN" altLang="en-US"/>
          </a:p>
        </p:txBody>
      </p:sp>
    </p:spTree>
  </p:cSld>
  <p:clrMapOvr>
    <a:masterClrMapping/>
  </p:clrMapOvr>
  <p:transition spd="med">
    <p:dissolv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29"/>
          <p:cNvSpPr>
            <a:spLocks noGrp="1" noChangeArrowheads="1"/>
          </p:cNvSpPr>
          <p:nvPr>
            <p:ph type="dt" sz="half" idx="10"/>
          </p:nvPr>
        </p:nvSpPr>
        <p:spPr>
          <a:ln/>
        </p:spPr>
        <p:txBody>
          <a:bodyPr/>
          <a:lstStyle>
            <a:lvl1pPr>
              <a:defRPr/>
            </a:lvl1pPr>
          </a:lstStyle>
          <a:p>
            <a:pPr>
              <a:defRPr/>
            </a:pPr>
            <a:fld id="{8B2766B5-C353-4D64-B13B-D17238263F06}" type="datetime1">
              <a:rPr lang="zh-CN" altLang="en-US"/>
              <a:pPr>
                <a:defRPr/>
              </a:pPr>
              <a:t>2018/12/28</a:t>
            </a:fld>
            <a:endParaRPr lang="zh-CN" altLang="en-US"/>
          </a:p>
        </p:txBody>
      </p:sp>
      <p:sp>
        <p:nvSpPr>
          <p:cNvPr id="5" name="页脚占位符 18"/>
          <p:cNvSpPr>
            <a:spLocks noGrp="1" noChangeArrowheads="1"/>
          </p:cNvSpPr>
          <p:nvPr>
            <p:ph type="ftr" sz="quarter" idx="11"/>
          </p:nvPr>
        </p:nvSpPr>
        <p:spPr>
          <a:ln/>
        </p:spPr>
        <p:txBody>
          <a:bodyPr/>
          <a:lstStyle>
            <a:lvl1pPr>
              <a:defRPr/>
            </a:lvl1pPr>
          </a:lstStyle>
          <a:p>
            <a:pPr>
              <a:defRPr/>
            </a:pPr>
            <a:r>
              <a:rPr lang="zh-CN" altLang="en-US"/>
              <a:t>上海师范大学 教务处</a:t>
            </a:r>
          </a:p>
        </p:txBody>
      </p:sp>
      <p:sp>
        <p:nvSpPr>
          <p:cNvPr id="6" name="灯片编号占位符 26"/>
          <p:cNvSpPr>
            <a:spLocks noGrp="1" noChangeArrowheads="1"/>
          </p:cNvSpPr>
          <p:nvPr>
            <p:ph type="sldNum" sz="quarter" idx="12"/>
          </p:nvPr>
        </p:nvSpPr>
        <p:spPr>
          <a:ln/>
        </p:spPr>
        <p:txBody>
          <a:bodyPr/>
          <a:lstStyle>
            <a:lvl1pPr>
              <a:defRPr/>
            </a:lvl1pPr>
          </a:lstStyle>
          <a:p>
            <a:pPr>
              <a:defRPr/>
            </a:pPr>
            <a:fld id="{CA173FE9-2327-446F-9A77-9CBFC1BED0FA}" type="slidenum">
              <a:rPr lang="zh-CN" altLang="en-US"/>
              <a:pPr>
                <a:defRPr/>
              </a:pPr>
              <a:t>‹#›</a:t>
            </a:fld>
            <a:endParaRPr lang="zh-CN" altLang="en-US"/>
          </a:p>
        </p:txBody>
      </p:sp>
    </p:spTree>
  </p:cSld>
  <p:clrMapOvr>
    <a:masterClrMapping/>
  </p:clrMapOvr>
  <p:transition spd="med">
    <p:dissolv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704850"/>
            <a:ext cx="2057400" cy="56197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704850"/>
            <a:ext cx="6019800" cy="561975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29"/>
          <p:cNvSpPr>
            <a:spLocks noGrp="1" noChangeArrowheads="1"/>
          </p:cNvSpPr>
          <p:nvPr>
            <p:ph type="dt" sz="half" idx="10"/>
          </p:nvPr>
        </p:nvSpPr>
        <p:spPr>
          <a:ln/>
        </p:spPr>
        <p:txBody>
          <a:bodyPr/>
          <a:lstStyle>
            <a:lvl1pPr>
              <a:defRPr/>
            </a:lvl1pPr>
          </a:lstStyle>
          <a:p>
            <a:pPr>
              <a:defRPr/>
            </a:pPr>
            <a:fld id="{E4A3F600-B839-41CC-A20E-837DAA54CBAA}" type="datetime1">
              <a:rPr lang="zh-CN" altLang="en-US"/>
              <a:pPr>
                <a:defRPr/>
              </a:pPr>
              <a:t>2018/12/28</a:t>
            </a:fld>
            <a:endParaRPr lang="zh-CN" altLang="en-US"/>
          </a:p>
        </p:txBody>
      </p:sp>
      <p:sp>
        <p:nvSpPr>
          <p:cNvPr id="5" name="页脚占位符 18"/>
          <p:cNvSpPr>
            <a:spLocks noGrp="1" noChangeArrowheads="1"/>
          </p:cNvSpPr>
          <p:nvPr>
            <p:ph type="ftr" sz="quarter" idx="11"/>
          </p:nvPr>
        </p:nvSpPr>
        <p:spPr>
          <a:ln/>
        </p:spPr>
        <p:txBody>
          <a:bodyPr/>
          <a:lstStyle>
            <a:lvl1pPr>
              <a:defRPr/>
            </a:lvl1pPr>
          </a:lstStyle>
          <a:p>
            <a:pPr>
              <a:defRPr/>
            </a:pPr>
            <a:r>
              <a:rPr lang="zh-CN" altLang="en-US"/>
              <a:t>上海师范大学 教务处</a:t>
            </a:r>
          </a:p>
        </p:txBody>
      </p:sp>
      <p:sp>
        <p:nvSpPr>
          <p:cNvPr id="6" name="灯片编号占位符 26"/>
          <p:cNvSpPr>
            <a:spLocks noGrp="1" noChangeArrowheads="1"/>
          </p:cNvSpPr>
          <p:nvPr>
            <p:ph type="sldNum" sz="quarter" idx="12"/>
          </p:nvPr>
        </p:nvSpPr>
        <p:spPr>
          <a:ln/>
        </p:spPr>
        <p:txBody>
          <a:bodyPr/>
          <a:lstStyle>
            <a:lvl1pPr>
              <a:defRPr/>
            </a:lvl1pPr>
          </a:lstStyle>
          <a:p>
            <a:pPr>
              <a:defRPr/>
            </a:pPr>
            <a:fld id="{09C10764-CBE7-4ACC-806E-E867B867ABEE}" type="slidenum">
              <a:rPr lang="zh-CN" altLang="en-US"/>
              <a:pPr>
                <a:defRPr/>
              </a:pPr>
              <a:t>‹#›</a:t>
            </a:fld>
            <a:endParaRPr lang="zh-CN" altLang="en-US"/>
          </a:p>
        </p:txBody>
      </p:sp>
    </p:spTree>
  </p:cSld>
  <p:clrMapOvr>
    <a:masterClrMapping/>
  </p:clrMapOvr>
  <p:transition spd="med">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9"/>
          <p:cNvSpPr>
            <a:spLocks noGrp="1" noChangeArrowheads="1"/>
          </p:cNvSpPr>
          <p:nvPr>
            <p:ph type="dt" sz="half" idx="10"/>
          </p:nvPr>
        </p:nvSpPr>
        <p:spPr>
          <a:ln/>
        </p:spPr>
        <p:txBody>
          <a:bodyPr/>
          <a:lstStyle>
            <a:lvl1pPr>
              <a:defRPr/>
            </a:lvl1pPr>
          </a:lstStyle>
          <a:p>
            <a:pPr>
              <a:defRPr/>
            </a:pPr>
            <a:fld id="{F227149A-2D02-42EB-8A06-64EF33984E0F}" type="datetime1">
              <a:rPr lang="zh-CN" altLang="en-US"/>
              <a:pPr>
                <a:defRPr/>
              </a:pPr>
              <a:t>2018/12/28</a:t>
            </a:fld>
            <a:endParaRPr lang="zh-CN" altLang="en-US"/>
          </a:p>
        </p:txBody>
      </p:sp>
      <p:sp>
        <p:nvSpPr>
          <p:cNvPr id="5" name="页脚占位符 21"/>
          <p:cNvSpPr>
            <a:spLocks noGrp="1" noChangeArrowheads="1"/>
          </p:cNvSpPr>
          <p:nvPr>
            <p:ph type="ftr" sz="quarter" idx="11"/>
          </p:nvPr>
        </p:nvSpPr>
        <p:spPr>
          <a:ln/>
        </p:spPr>
        <p:txBody>
          <a:bodyPr/>
          <a:lstStyle>
            <a:lvl1pPr>
              <a:defRPr/>
            </a:lvl1pPr>
          </a:lstStyle>
          <a:p>
            <a:pPr>
              <a:defRPr/>
            </a:pPr>
            <a:r>
              <a:rPr lang="zh-CN" altLang="en-US"/>
              <a:t>上海师范大学 教务处</a:t>
            </a:r>
          </a:p>
        </p:txBody>
      </p:sp>
      <p:sp>
        <p:nvSpPr>
          <p:cNvPr id="6" name="灯片编号占位符 17"/>
          <p:cNvSpPr>
            <a:spLocks noGrp="1" noChangeArrowheads="1"/>
          </p:cNvSpPr>
          <p:nvPr>
            <p:ph type="sldNum" sz="quarter" idx="12"/>
          </p:nvPr>
        </p:nvSpPr>
        <p:spPr>
          <a:ln/>
        </p:spPr>
        <p:txBody>
          <a:bodyPr/>
          <a:lstStyle>
            <a:lvl1pPr>
              <a:defRPr/>
            </a:lvl1pPr>
          </a:lstStyle>
          <a:p>
            <a:pPr>
              <a:defRPr/>
            </a:pPr>
            <a:fld id="{F21FC10A-D64D-4C36-80A9-BB2854EAF94E}" type="slidenum">
              <a:rPr lang="zh-CN" altLang="en-US"/>
              <a:pPr>
                <a:defRPr/>
              </a:pPr>
              <a:t>‹#›</a:t>
            </a:fld>
            <a:endParaRPr lang="zh-CN" altLang="en-US"/>
          </a:p>
        </p:txBody>
      </p:sp>
    </p:spTree>
  </p:cSld>
  <p:clrMapOvr>
    <a:masterClrMapping/>
  </p:clrMapOvr>
  <p:transition spd="med">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9"/>
          <p:cNvSpPr>
            <a:spLocks noGrp="1" noChangeArrowheads="1"/>
          </p:cNvSpPr>
          <p:nvPr>
            <p:ph type="dt" sz="half" idx="10"/>
          </p:nvPr>
        </p:nvSpPr>
        <p:spPr>
          <a:ln/>
        </p:spPr>
        <p:txBody>
          <a:bodyPr/>
          <a:lstStyle>
            <a:lvl1pPr>
              <a:defRPr/>
            </a:lvl1pPr>
          </a:lstStyle>
          <a:p>
            <a:pPr>
              <a:defRPr/>
            </a:pPr>
            <a:fld id="{23699570-EE65-4FD3-8445-8AB93A022437}" type="datetime1">
              <a:rPr lang="zh-CN" altLang="en-US"/>
              <a:pPr>
                <a:defRPr/>
              </a:pPr>
              <a:t>2018/12/28</a:t>
            </a:fld>
            <a:endParaRPr lang="zh-CN" altLang="en-US"/>
          </a:p>
        </p:txBody>
      </p:sp>
      <p:sp>
        <p:nvSpPr>
          <p:cNvPr id="6" name="页脚占位符 21"/>
          <p:cNvSpPr>
            <a:spLocks noGrp="1" noChangeArrowheads="1"/>
          </p:cNvSpPr>
          <p:nvPr>
            <p:ph type="ftr" sz="quarter" idx="11"/>
          </p:nvPr>
        </p:nvSpPr>
        <p:spPr>
          <a:ln/>
        </p:spPr>
        <p:txBody>
          <a:bodyPr/>
          <a:lstStyle>
            <a:lvl1pPr>
              <a:defRPr/>
            </a:lvl1pPr>
          </a:lstStyle>
          <a:p>
            <a:pPr>
              <a:defRPr/>
            </a:pPr>
            <a:r>
              <a:rPr lang="zh-CN" altLang="en-US"/>
              <a:t>上海师范大学 教务处</a:t>
            </a:r>
          </a:p>
        </p:txBody>
      </p:sp>
      <p:sp>
        <p:nvSpPr>
          <p:cNvPr id="7" name="灯片编号占位符 17"/>
          <p:cNvSpPr>
            <a:spLocks noGrp="1" noChangeArrowheads="1"/>
          </p:cNvSpPr>
          <p:nvPr>
            <p:ph type="sldNum" sz="quarter" idx="12"/>
          </p:nvPr>
        </p:nvSpPr>
        <p:spPr>
          <a:ln/>
        </p:spPr>
        <p:txBody>
          <a:bodyPr/>
          <a:lstStyle>
            <a:lvl1pPr>
              <a:defRPr/>
            </a:lvl1pPr>
          </a:lstStyle>
          <a:p>
            <a:pPr>
              <a:defRPr/>
            </a:pPr>
            <a:fld id="{0DC2F7F9-E29C-4D3D-B595-29E79E734B5D}" type="slidenum">
              <a:rPr lang="zh-CN" altLang="en-US"/>
              <a:pPr>
                <a:defRPr/>
              </a:pPr>
              <a:t>‹#›</a:t>
            </a:fld>
            <a:endParaRPr lang="zh-CN" altLang="en-US"/>
          </a:p>
        </p:txBody>
      </p:sp>
    </p:spTree>
  </p:cSld>
  <p:clrMapOvr>
    <a:masterClrMapping/>
  </p:clrMapOvr>
  <p:transition spd="med">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9"/>
          <p:cNvSpPr>
            <a:spLocks noGrp="1" noChangeArrowheads="1"/>
          </p:cNvSpPr>
          <p:nvPr>
            <p:ph type="dt" sz="half" idx="10"/>
          </p:nvPr>
        </p:nvSpPr>
        <p:spPr>
          <a:ln/>
        </p:spPr>
        <p:txBody>
          <a:bodyPr/>
          <a:lstStyle>
            <a:lvl1pPr>
              <a:defRPr/>
            </a:lvl1pPr>
          </a:lstStyle>
          <a:p>
            <a:pPr>
              <a:defRPr/>
            </a:pPr>
            <a:fld id="{7134307F-7DEA-4460-9080-9D0E83EB8FF0}" type="datetime1">
              <a:rPr lang="zh-CN" altLang="en-US"/>
              <a:pPr>
                <a:defRPr/>
              </a:pPr>
              <a:t>2018/12/28</a:t>
            </a:fld>
            <a:endParaRPr lang="zh-CN" altLang="en-US"/>
          </a:p>
        </p:txBody>
      </p:sp>
      <p:sp>
        <p:nvSpPr>
          <p:cNvPr id="8" name="页脚占位符 21"/>
          <p:cNvSpPr>
            <a:spLocks noGrp="1" noChangeArrowheads="1"/>
          </p:cNvSpPr>
          <p:nvPr>
            <p:ph type="ftr" sz="quarter" idx="11"/>
          </p:nvPr>
        </p:nvSpPr>
        <p:spPr>
          <a:ln/>
        </p:spPr>
        <p:txBody>
          <a:bodyPr/>
          <a:lstStyle>
            <a:lvl1pPr>
              <a:defRPr/>
            </a:lvl1pPr>
          </a:lstStyle>
          <a:p>
            <a:pPr>
              <a:defRPr/>
            </a:pPr>
            <a:r>
              <a:rPr lang="zh-CN" altLang="en-US"/>
              <a:t>上海师范大学 教务处</a:t>
            </a:r>
          </a:p>
        </p:txBody>
      </p:sp>
      <p:sp>
        <p:nvSpPr>
          <p:cNvPr id="9" name="灯片编号占位符 17"/>
          <p:cNvSpPr>
            <a:spLocks noGrp="1" noChangeArrowheads="1"/>
          </p:cNvSpPr>
          <p:nvPr>
            <p:ph type="sldNum" sz="quarter" idx="12"/>
          </p:nvPr>
        </p:nvSpPr>
        <p:spPr>
          <a:ln/>
        </p:spPr>
        <p:txBody>
          <a:bodyPr/>
          <a:lstStyle>
            <a:lvl1pPr>
              <a:defRPr/>
            </a:lvl1pPr>
          </a:lstStyle>
          <a:p>
            <a:pPr>
              <a:defRPr/>
            </a:pPr>
            <a:fld id="{EE66D95F-C903-41F5-8809-769229D97C2B}" type="slidenum">
              <a:rPr lang="zh-CN" altLang="en-US"/>
              <a:pPr>
                <a:defRPr/>
              </a:pPr>
              <a:t>‹#›</a:t>
            </a:fld>
            <a:endParaRPr lang="zh-CN" altLang="en-US"/>
          </a:p>
        </p:txBody>
      </p:sp>
    </p:spTree>
  </p:cSld>
  <p:clrMapOvr>
    <a:masterClrMapping/>
  </p:clrMapOvr>
  <p:transition spd="med">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9"/>
          <p:cNvSpPr>
            <a:spLocks noGrp="1" noChangeArrowheads="1"/>
          </p:cNvSpPr>
          <p:nvPr>
            <p:ph type="dt" sz="half" idx="10"/>
          </p:nvPr>
        </p:nvSpPr>
        <p:spPr>
          <a:ln/>
        </p:spPr>
        <p:txBody>
          <a:bodyPr/>
          <a:lstStyle>
            <a:lvl1pPr>
              <a:defRPr/>
            </a:lvl1pPr>
          </a:lstStyle>
          <a:p>
            <a:pPr>
              <a:defRPr/>
            </a:pPr>
            <a:fld id="{635B31E3-A4C3-45E8-9798-E7BE426FC012}" type="datetime1">
              <a:rPr lang="zh-CN" altLang="en-US"/>
              <a:pPr>
                <a:defRPr/>
              </a:pPr>
              <a:t>2018/12/28</a:t>
            </a:fld>
            <a:endParaRPr lang="zh-CN" altLang="en-US"/>
          </a:p>
        </p:txBody>
      </p:sp>
      <p:sp>
        <p:nvSpPr>
          <p:cNvPr id="4" name="页脚占位符 21"/>
          <p:cNvSpPr>
            <a:spLocks noGrp="1" noChangeArrowheads="1"/>
          </p:cNvSpPr>
          <p:nvPr>
            <p:ph type="ftr" sz="quarter" idx="11"/>
          </p:nvPr>
        </p:nvSpPr>
        <p:spPr>
          <a:ln/>
        </p:spPr>
        <p:txBody>
          <a:bodyPr/>
          <a:lstStyle>
            <a:lvl1pPr>
              <a:defRPr/>
            </a:lvl1pPr>
          </a:lstStyle>
          <a:p>
            <a:pPr>
              <a:defRPr/>
            </a:pPr>
            <a:r>
              <a:rPr lang="zh-CN" altLang="en-US"/>
              <a:t>上海师范大学 教务处</a:t>
            </a:r>
          </a:p>
        </p:txBody>
      </p:sp>
      <p:sp>
        <p:nvSpPr>
          <p:cNvPr id="5" name="灯片编号占位符 17"/>
          <p:cNvSpPr>
            <a:spLocks noGrp="1" noChangeArrowheads="1"/>
          </p:cNvSpPr>
          <p:nvPr>
            <p:ph type="sldNum" sz="quarter" idx="12"/>
          </p:nvPr>
        </p:nvSpPr>
        <p:spPr>
          <a:ln/>
        </p:spPr>
        <p:txBody>
          <a:bodyPr/>
          <a:lstStyle>
            <a:lvl1pPr>
              <a:defRPr/>
            </a:lvl1pPr>
          </a:lstStyle>
          <a:p>
            <a:pPr>
              <a:defRPr/>
            </a:pPr>
            <a:fld id="{55E9DB88-637E-4D29-8720-65F08436FAB4}" type="slidenum">
              <a:rPr lang="zh-CN" altLang="en-US"/>
              <a:pPr>
                <a:defRPr/>
              </a:pPr>
              <a:t>‹#›</a:t>
            </a:fld>
            <a:endParaRPr lang="zh-CN" altLang="en-US"/>
          </a:p>
        </p:txBody>
      </p:sp>
    </p:spTree>
  </p:cSld>
  <p:clrMapOvr>
    <a:masterClrMapping/>
  </p:clrMapOvr>
  <p:transition spd="med">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9"/>
          <p:cNvSpPr>
            <a:spLocks noGrp="1" noChangeArrowheads="1"/>
          </p:cNvSpPr>
          <p:nvPr>
            <p:ph type="dt" sz="half" idx="10"/>
          </p:nvPr>
        </p:nvSpPr>
        <p:spPr>
          <a:ln/>
        </p:spPr>
        <p:txBody>
          <a:bodyPr/>
          <a:lstStyle>
            <a:lvl1pPr>
              <a:defRPr/>
            </a:lvl1pPr>
          </a:lstStyle>
          <a:p>
            <a:pPr>
              <a:defRPr/>
            </a:pPr>
            <a:fld id="{5A35A756-6F10-48F6-9800-C25D622C0D9F}" type="datetime1">
              <a:rPr lang="zh-CN" altLang="en-US"/>
              <a:pPr>
                <a:defRPr/>
              </a:pPr>
              <a:t>2018/12/28</a:t>
            </a:fld>
            <a:endParaRPr lang="zh-CN" altLang="en-US"/>
          </a:p>
        </p:txBody>
      </p:sp>
      <p:sp>
        <p:nvSpPr>
          <p:cNvPr id="3" name="页脚占位符 21"/>
          <p:cNvSpPr>
            <a:spLocks noGrp="1" noChangeArrowheads="1"/>
          </p:cNvSpPr>
          <p:nvPr>
            <p:ph type="ftr" sz="quarter" idx="11"/>
          </p:nvPr>
        </p:nvSpPr>
        <p:spPr>
          <a:ln/>
        </p:spPr>
        <p:txBody>
          <a:bodyPr/>
          <a:lstStyle>
            <a:lvl1pPr>
              <a:defRPr/>
            </a:lvl1pPr>
          </a:lstStyle>
          <a:p>
            <a:pPr>
              <a:defRPr/>
            </a:pPr>
            <a:r>
              <a:rPr lang="zh-CN" altLang="en-US"/>
              <a:t>上海师范大学 教务处</a:t>
            </a:r>
          </a:p>
        </p:txBody>
      </p:sp>
      <p:sp>
        <p:nvSpPr>
          <p:cNvPr id="4" name="灯片编号占位符 17"/>
          <p:cNvSpPr>
            <a:spLocks noGrp="1" noChangeArrowheads="1"/>
          </p:cNvSpPr>
          <p:nvPr>
            <p:ph type="sldNum" sz="quarter" idx="12"/>
          </p:nvPr>
        </p:nvSpPr>
        <p:spPr>
          <a:ln/>
        </p:spPr>
        <p:txBody>
          <a:bodyPr/>
          <a:lstStyle>
            <a:lvl1pPr>
              <a:defRPr/>
            </a:lvl1pPr>
          </a:lstStyle>
          <a:p>
            <a:pPr>
              <a:defRPr/>
            </a:pPr>
            <a:fld id="{C4DA82CE-FC4D-4F1C-97D2-67834BB5C35E}" type="slidenum">
              <a:rPr lang="zh-CN" altLang="en-US"/>
              <a:pPr>
                <a:defRPr/>
              </a:pPr>
              <a:t>‹#›</a:t>
            </a:fld>
            <a:endParaRPr lang="zh-CN" altLang="en-US"/>
          </a:p>
        </p:txBody>
      </p:sp>
    </p:spTree>
  </p:cSld>
  <p:clrMapOvr>
    <a:masterClrMapping/>
  </p:clrMapOvr>
  <p:transition spd="med">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9"/>
          <p:cNvSpPr>
            <a:spLocks noGrp="1" noChangeArrowheads="1"/>
          </p:cNvSpPr>
          <p:nvPr>
            <p:ph type="dt" sz="half" idx="10"/>
          </p:nvPr>
        </p:nvSpPr>
        <p:spPr>
          <a:ln/>
        </p:spPr>
        <p:txBody>
          <a:bodyPr/>
          <a:lstStyle>
            <a:lvl1pPr>
              <a:defRPr/>
            </a:lvl1pPr>
          </a:lstStyle>
          <a:p>
            <a:pPr>
              <a:defRPr/>
            </a:pPr>
            <a:fld id="{0E889E17-8FEF-47B4-BC13-AB123B6D0F52}" type="datetime1">
              <a:rPr lang="zh-CN" altLang="en-US"/>
              <a:pPr>
                <a:defRPr/>
              </a:pPr>
              <a:t>2018/12/28</a:t>
            </a:fld>
            <a:endParaRPr lang="zh-CN" altLang="en-US"/>
          </a:p>
        </p:txBody>
      </p:sp>
      <p:sp>
        <p:nvSpPr>
          <p:cNvPr id="6" name="页脚占位符 21"/>
          <p:cNvSpPr>
            <a:spLocks noGrp="1" noChangeArrowheads="1"/>
          </p:cNvSpPr>
          <p:nvPr>
            <p:ph type="ftr" sz="quarter" idx="11"/>
          </p:nvPr>
        </p:nvSpPr>
        <p:spPr>
          <a:ln/>
        </p:spPr>
        <p:txBody>
          <a:bodyPr/>
          <a:lstStyle>
            <a:lvl1pPr>
              <a:defRPr/>
            </a:lvl1pPr>
          </a:lstStyle>
          <a:p>
            <a:pPr>
              <a:defRPr/>
            </a:pPr>
            <a:r>
              <a:rPr lang="zh-CN" altLang="en-US"/>
              <a:t>上海师范大学 教务处</a:t>
            </a:r>
          </a:p>
        </p:txBody>
      </p:sp>
      <p:sp>
        <p:nvSpPr>
          <p:cNvPr id="7" name="灯片编号占位符 17"/>
          <p:cNvSpPr>
            <a:spLocks noGrp="1" noChangeArrowheads="1"/>
          </p:cNvSpPr>
          <p:nvPr>
            <p:ph type="sldNum" sz="quarter" idx="12"/>
          </p:nvPr>
        </p:nvSpPr>
        <p:spPr>
          <a:ln/>
        </p:spPr>
        <p:txBody>
          <a:bodyPr/>
          <a:lstStyle>
            <a:lvl1pPr>
              <a:defRPr/>
            </a:lvl1pPr>
          </a:lstStyle>
          <a:p>
            <a:pPr>
              <a:defRPr/>
            </a:pPr>
            <a:fld id="{FA6C2155-CB39-4E06-BE6C-C791D4B6D427}" type="slidenum">
              <a:rPr lang="zh-CN" altLang="en-US"/>
              <a:pPr>
                <a:defRPr/>
              </a:pPr>
              <a:t>‹#›</a:t>
            </a:fld>
            <a:endParaRPr lang="zh-CN" altLang="en-US"/>
          </a:p>
        </p:txBody>
      </p:sp>
    </p:spTree>
  </p:cSld>
  <p:clrMapOvr>
    <a:masterClrMapping/>
  </p:clrMapOvr>
  <p:transition spd="med">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9"/>
          <p:cNvSpPr>
            <a:spLocks noGrp="1" noChangeArrowheads="1"/>
          </p:cNvSpPr>
          <p:nvPr>
            <p:ph type="dt" sz="half" idx="10"/>
          </p:nvPr>
        </p:nvSpPr>
        <p:spPr>
          <a:ln/>
        </p:spPr>
        <p:txBody>
          <a:bodyPr/>
          <a:lstStyle>
            <a:lvl1pPr>
              <a:defRPr/>
            </a:lvl1pPr>
          </a:lstStyle>
          <a:p>
            <a:pPr>
              <a:defRPr/>
            </a:pPr>
            <a:fld id="{7ED22D3A-19B6-4A78-A4E5-5E9D80EBFB6F}" type="datetime1">
              <a:rPr lang="zh-CN" altLang="en-US"/>
              <a:pPr>
                <a:defRPr/>
              </a:pPr>
              <a:t>2018/12/28</a:t>
            </a:fld>
            <a:endParaRPr lang="zh-CN" altLang="en-US"/>
          </a:p>
        </p:txBody>
      </p:sp>
      <p:sp>
        <p:nvSpPr>
          <p:cNvPr id="6" name="页脚占位符 21"/>
          <p:cNvSpPr>
            <a:spLocks noGrp="1" noChangeArrowheads="1"/>
          </p:cNvSpPr>
          <p:nvPr>
            <p:ph type="ftr" sz="quarter" idx="11"/>
          </p:nvPr>
        </p:nvSpPr>
        <p:spPr>
          <a:ln/>
        </p:spPr>
        <p:txBody>
          <a:bodyPr/>
          <a:lstStyle>
            <a:lvl1pPr>
              <a:defRPr/>
            </a:lvl1pPr>
          </a:lstStyle>
          <a:p>
            <a:pPr>
              <a:defRPr/>
            </a:pPr>
            <a:r>
              <a:rPr lang="zh-CN" altLang="en-US"/>
              <a:t>上海师范大学 教务处</a:t>
            </a:r>
          </a:p>
        </p:txBody>
      </p:sp>
      <p:sp>
        <p:nvSpPr>
          <p:cNvPr id="7" name="灯片编号占位符 17"/>
          <p:cNvSpPr>
            <a:spLocks noGrp="1" noChangeArrowheads="1"/>
          </p:cNvSpPr>
          <p:nvPr>
            <p:ph type="sldNum" sz="quarter" idx="12"/>
          </p:nvPr>
        </p:nvSpPr>
        <p:spPr>
          <a:ln/>
        </p:spPr>
        <p:txBody>
          <a:bodyPr/>
          <a:lstStyle>
            <a:lvl1pPr>
              <a:defRPr/>
            </a:lvl1pPr>
          </a:lstStyle>
          <a:p>
            <a:pPr>
              <a:defRPr/>
            </a:pPr>
            <a:fld id="{2A4D17FD-035E-4226-81E2-16046EDB8898}" type="slidenum">
              <a:rPr lang="zh-CN" altLang="en-US"/>
              <a:pPr>
                <a:defRPr/>
              </a:pPr>
              <a:t>‹#›</a:t>
            </a:fld>
            <a:endParaRPr lang="zh-CN" altLang="en-US"/>
          </a:p>
        </p:txBody>
      </p:sp>
    </p:spTree>
  </p:cSld>
  <p:clrMapOvr>
    <a:masterClrMapping/>
  </p:clrMapOvr>
  <p:transition spd="med">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任意多边形 6"/>
          <p:cNvSpPr>
            <a:spLocks/>
          </p:cNvSpPr>
          <p:nvPr/>
        </p:nvSpPr>
        <p:spPr bwMode="auto">
          <a:xfrm>
            <a:off x="-7938" y="-6350"/>
            <a:ext cx="9161463" cy="1039813"/>
          </a:xfrm>
          <a:custGeom>
            <a:avLst/>
            <a:gdLst>
              <a:gd name="T0" fmla="*/ 0 w 5772"/>
              <a:gd name="T1" fmla="*/ 0 h 656"/>
              <a:gd name="T2" fmla="*/ 5772 w 5772"/>
              <a:gd name="T3" fmla="*/ 656 h 656"/>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T0" t="T1" r="T2" b="T3"/>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rotWithShape="0">
            <a:gsLst>
              <a:gs pos="0">
                <a:srgbClr val="0079AF">
                  <a:alpha val="45000"/>
                </a:srgbClr>
              </a:gs>
              <a:gs pos="100000">
                <a:srgbClr val="00EBF8">
                  <a:alpha val="54999"/>
                </a:srgbClr>
              </a:gs>
            </a:gsLst>
            <a:lin ang="5400000" scaled="1"/>
          </a:gradFill>
          <a:ln w="9525">
            <a:noFill/>
            <a:round/>
            <a:headEnd/>
            <a:tailEnd/>
          </a:ln>
        </p:spPr>
        <p:txBody>
          <a:bodyPr/>
          <a:lstStyle/>
          <a:p>
            <a:pPr>
              <a:defRPr/>
            </a:pPr>
            <a:endParaRPr lang="zh-CN" altLang="en-US">
              <a:latin typeface="Arial" pitchFamily="34" charset="0"/>
            </a:endParaRPr>
          </a:p>
        </p:txBody>
      </p:sp>
      <p:sp>
        <p:nvSpPr>
          <p:cNvPr id="1027" name="任意多边形 7"/>
          <p:cNvSpPr>
            <a:spLocks/>
          </p:cNvSpPr>
          <p:nvPr/>
        </p:nvSpPr>
        <p:spPr bwMode="auto">
          <a:xfrm>
            <a:off x="4381500" y="-6350"/>
            <a:ext cx="4762500" cy="636588"/>
          </a:xfrm>
          <a:custGeom>
            <a:avLst/>
            <a:gdLst>
              <a:gd name="T0" fmla="*/ 0 w 3000"/>
              <a:gd name="T1" fmla="*/ 0 h 595"/>
              <a:gd name="T2" fmla="*/ 3000 w 3000"/>
              <a:gd name="T3" fmla="*/ 595 h 595"/>
            </a:gdLst>
            <a:ahLst/>
            <a:cxnLst>
              <a:cxn ang="0">
                <a:pos x="0" y="0"/>
              </a:cxn>
              <a:cxn ang="0">
                <a:pos x="1668" y="564"/>
              </a:cxn>
              <a:cxn ang="0">
                <a:pos x="3000" y="186"/>
              </a:cxn>
              <a:cxn ang="0">
                <a:pos x="3000" y="6"/>
              </a:cxn>
              <a:cxn ang="0">
                <a:pos x="0" y="0"/>
              </a:cxn>
            </a:cxnLst>
            <a:rect l="T0" t="T1" r="T2" b="T3"/>
            <a:pathLst>
              <a:path w="3000" h="595">
                <a:moveTo>
                  <a:pt x="0" y="0"/>
                </a:moveTo>
                <a:cubicBezTo>
                  <a:pt x="174" y="102"/>
                  <a:pt x="1168" y="533"/>
                  <a:pt x="1668" y="564"/>
                </a:cubicBezTo>
                <a:cubicBezTo>
                  <a:pt x="2168" y="595"/>
                  <a:pt x="2778" y="279"/>
                  <a:pt x="3000" y="186"/>
                </a:cubicBezTo>
                <a:lnTo>
                  <a:pt x="3000" y="6"/>
                </a:lnTo>
                <a:lnTo>
                  <a:pt x="0" y="0"/>
                </a:lnTo>
                <a:close/>
              </a:path>
            </a:pathLst>
          </a:custGeom>
          <a:gradFill rotWithShape="0">
            <a:gsLst>
              <a:gs pos="0">
                <a:srgbClr val="00ADB6">
                  <a:alpha val="29999"/>
                </a:srgbClr>
              </a:gs>
              <a:gs pos="80000">
                <a:srgbClr val="009BE5">
                  <a:alpha val="42000"/>
                </a:srgbClr>
              </a:gs>
              <a:gs pos="100000">
                <a:srgbClr val="009BE5">
                  <a:alpha val="45000"/>
                </a:srgbClr>
              </a:gs>
            </a:gsLst>
            <a:lin ang="5400000" scaled="1"/>
          </a:gradFill>
          <a:ln w="9525">
            <a:noFill/>
            <a:round/>
            <a:headEnd/>
            <a:tailEnd/>
          </a:ln>
        </p:spPr>
        <p:txBody>
          <a:bodyPr/>
          <a:lstStyle/>
          <a:p>
            <a:pPr>
              <a:defRPr/>
            </a:pPr>
            <a:endParaRPr lang="zh-CN" altLang="en-US">
              <a:latin typeface="Arial" pitchFamily="34" charset="0"/>
            </a:endParaRPr>
          </a:p>
        </p:txBody>
      </p:sp>
      <p:sp>
        <p:nvSpPr>
          <p:cNvPr id="2054" name="标题占位符 8"/>
          <p:cNvSpPr>
            <a:spLocks noGrp="1" noChangeArrowheads="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zh-CN" altLang="en-US" smtClean="0"/>
              <a:t>单击此处编辑母版标题样式</a:t>
            </a:r>
          </a:p>
        </p:txBody>
      </p:sp>
      <p:sp>
        <p:nvSpPr>
          <p:cNvPr id="2055" name="文本占位符 29"/>
          <p:cNvSpPr>
            <a:spLocks noGrp="1" noChangeArrowheads="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2" name="日期占位符 9"/>
          <p:cNvSpPr>
            <a:spLocks noGrp="1" noChangeArrowheads="1"/>
          </p:cNvSpPr>
          <p:nvPr>
            <p:ph type="dt" sz="half" idx="2"/>
          </p:nvPr>
        </p:nvSpPr>
        <p:spPr bwMode="auto">
          <a:xfrm>
            <a:off x="457200" y="6356350"/>
            <a:ext cx="2133600" cy="3651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defRPr sz="1200">
                <a:solidFill>
                  <a:srgbClr val="045C75"/>
                </a:solidFill>
                <a:latin typeface="Arial" pitchFamily="34" charset="0"/>
              </a:defRPr>
            </a:lvl1pPr>
          </a:lstStyle>
          <a:p>
            <a:pPr>
              <a:defRPr/>
            </a:pPr>
            <a:fld id="{9FC8BAA5-52CF-4A6C-86AC-8C08260FFA09}" type="datetime1">
              <a:rPr lang="zh-CN" altLang="en-US"/>
              <a:pPr>
                <a:defRPr/>
              </a:pPr>
              <a:t>2018/12/28</a:t>
            </a:fld>
            <a:endParaRPr lang="zh-CN" altLang="en-US"/>
          </a:p>
        </p:txBody>
      </p:sp>
      <p:sp>
        <p:nvSpPr>
          <p:cNvPr id="3" name="页脚占位符 21"/>
          <p:cNvSpPr>
            <a:spLocks noGrp="1" noChangeArrowheads="1"/>
          </p:cNvSpPr>
          <p:nvPr>
            <p:ph type="ftr" sz="quarter" idx="3"/>
          </p:nvPr>
        </p:nvSpPr>
        <p:spPr bwMode="auto">
          <a:xfrm>
            <a:off x="2667000" y="6356350"/>
            <a:ext cx="3352800" cy="3651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defRPr sz="1200">
                <a:solidFill>
                  <a:srgbClr val="045C75"/>
                </a:solidFill>
                <a:latin typeface="Arial" pitchFamily="34" charset="0"/>
              </a:defRPr>
            </a:lvl1pPr>
          </a:lstStyle>
          <a:p>
            <a:pPr>
              <a:defRPr/>
            </a:pPr>
            <a:r>
              <a:rPr lang="zh-CN" altLang="en-US"/>
              <a:t>上海师范大学 教务处</a:t>
            </a:r>
          </a:p>
        </p:txBody>
      </p:sp>
      <p:sp>
        <p:nvSpPr>
          <p:cNvPr id="1032" name="灯片编号占位符 17"/>
          <p:cNvSpPr>
            <a:spLocks noGrp="1" noChangeArrowheads="1"/>
          </p:cNvSpPr>
          <p:nvPr>
            <p:ph type="sldNum" sz="quarter" idx="4"/>
          </p:nvPr>
        </p:nvSpPr>
        <p:spPr bwMode="auto">
          <a:xfrm>
            <a:off x="7924800" y="6356350"/>
            <a:ext cx="762000" cy="3651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r">
              <a:defRPr sz="1200">
                <a:solidFill>
                  <a:srgbClr val="045C75"/>
                </a:solidFill>
                <a:latin typeface="Arial" pitchFamily="34" charset="0"/>
              </a:defRPr>
            </a:lvl1pPr>
          </a:lstStyle>
          <a:p>
            <a:pPr>
              <a:defRPr/>
            </a:pPr>
            <a:fld id="{AFAAF17E-605E-4CBE-A4ED-1D0CE82BECE1}" type="slidenum">
              <a:rPr lang="zh-CN" altLang="en-US"/>
              <a:pPr>
                <a:defRPr/>
              </a:pPr>
              <a:t>‹#›</a:t>
            </a:fld>
            <a:endParaRPr lang="zh-CN" altLang="en-US"/>
          </a:p>
        </p:txBody>
      </p:sp>
      <p:grpSp>
        <p:nvGrpSpPr>
          <p:cNvPr id="2059" name="Group 9"/>
          <p:cNvGrpSpPr>
            <a:grpSpLocks/>
          </p:cNvGrpSpPr>
          <p:nvPr/>
        </p:nvGrpSpPr>
        <p:grpSpPr bwMode="auto">
          <a:xfrm>
            <a:off x="-17463" y="203200"/>
            <a:ext cx="9178926" cy="647700"/>
            <a:chOff x="0" y="0"/>
            <a:chExt cx="9180548" cy="649224"/>
          </a:xfrm>
        </p:grpSpPr>
        <p:grpSp>
          <p:nvGrpSpPr>
            <p:cNvPr id="2060" name="Group 10"/>
            <p:cNvGrpSpPr>
              <a:grpSpLocks/>
            </p:cNvGrpSpPr>
            <p:nvPr/>
          </p:nvGrpSpPr>
          <p:grpSpPr bwMode="auto">
            <a:xfrm>
              <a:off x="12954" y="-228119"/>
              <a:ext cx="9137939" cy="1050979"/>
              <a:chOff x="0" y="0"/>
              <a:chExt cx="9137904" cy="1048512"/>
            </a:xfrm>
          </p:grpSpPr>
          <p:pic>
            <p:nvPicPr>
              <p:cNvPr id="2064" name="任意多边形 11"/>
              <p:cNvPicPr>
                <a:picLocks noChangeArrowheads="1"/>
              </p:cNvPicPr>
              <p:nvPr/>
            </p:nvPicPr>
            <p:blipFill>
              <a:blip r:embed="rId14" cstate="print"/>
              <a:srcRect/>
              <a:stretch>
                <a:fillRect/>
              </a:stretch>
            </p:blipFill>
            <p:spPr bwMode="auto">
              <a:xfrm>
                <a:off x="0" y="0"/>
                <a:ext cx="9137904" cy="1048512"/>
              </a:xfrm>
              <a:prstGeom prst="rect">
                <a:avLst/>
              </a:prstGeom>
              <a:noFill/>
              <a:ln w="9525">
                <a:noFill/>
                <a:miter lim="800000"/>
                <a:headEnd/>
                <a:tailEnd/>
              </a:ln>
            </p:spPr>
          </p:pic>
          <p:sp>
            <p:nvSpPr>
              <p:cNvPr id="4" name="Text Box 12"/>
              <p:cNvSpPr txBox="1">
                <a:spLocks noChangeArrowheads="1"/>
              </p:cNvSpPr>
              <p:nvPr/>
            </p:nvSpPr>
            <p:spPr bwMode="auto">
              <a:xfrm rot="21435692">
                <a:off x="-24068" y="446659"/>
                <a:ext cx="0" cy="0"/>
              </a:xfrm>
              <a:prstGeom prst="rect">
                <a:avLst/>
              </a:prstGeom>
              <a:noFill/>
              <a:ln w="9525">
                <a:noFill/>
                <a:miter lim="800000"/>
                <a:headEnd/>
                <a:tailEnd/>
              </a:ln>
            </p:spPr>
            <p:txBody>
              <a:bodyPr/>
              <a:lstStyle/>
              <a:p>
                <a:pPr>
                  <a:defRPr/>
                </a:pPr>
                <a:endParaRPr lang="en-US">
                  <a:latin typeface="Arial" pitchFamily="34" charset="0"/>
                </a:endParaRPr>
              </a:p>
            </p:txBody>
          </p:sp>
        </p:grpSp>
        <p:grpSp>
          <p:nvGrpSpPr>
            <p:cNvPr id="2061" name="Group 13"/>
            <p:cNvGrpSpPr>
              <a:grpSpLocks/>
            </p:cNvGrpSpPr>
            <p:nvPr/>
          </p:nvGrpSpPr>
          <p:grpSpPr bwMode="auto">
            <a:xfrm>
              <a:off x="12954" y="-154795"/>
              <a:ext cx="9156227" cy="910441"/>
              <a:chOff x="0" y="0"/>
              <a:chExt cx="9156192" cy="908304"/>
            </a:xfrm>
          </p:grpSpPr>
          <p:pic>
            <p:nvPicPr>
              <p:cNvPr id="2062" name="任意多边形 12"/>
              <p:cNvPicPr>
                <a:picLocks noChangeArrowheads="1"/>
              </p:cNvPicPr>
              <p:nvPr/>
            </p:nvPicPr>
            <p:blipFill>
              <a:blip r:embed="rId15" cstate="print"/>
              <a:srcRect/>
              <a:stretch>
                <a:fillRect/>
              </a:stretch>
            </p:blipFill>
            <p:spPr bwMode="auto">
              <a:xfrm>
                <a:off x="0" y="0"/>
                <a:ext cx="9156192" cy="908304"/>
              </a:xfrm>
              <a:prstGeom prst="rect">
                <a:avLst/>
              </a:prstGeom>
              <a:noFill/>
              <a:ln w="9525">
                <a:noFill/>
                <a:miter lim="800000"/>
                <a:headEnd/>
                <a:tailEnd/>
              </a:ln>
            </p:spPr>
          </p:pic>
          <p:sp>
            <p:nvSpPr>
              <p:cNvPr id="1039" name="Text Box 15"/>
              <p:cNvSpPr txBox="1">
                <a:spLocks noChangeArrowheads="1"/>
              </p:cNvSpPr>
              <p:nvPr/>
            </p:nvSpPr>
            <p:spPr bwMode="auto">
              <a:xfrm rot="21435692">
                <a:off x="-16130" y="448120"/>
                <a:ext cx="0" cy="0"/>
              </a:xfrm>
              <a:prstGeom prst="rect">
                <a:avLst/>
              </a:prstGeom>
              <a:noFill/>
              <a:ln w="9525">
                <a:noFill/>
                <a:miter lim="800000"/>
                <a:headEnd/>
                <a:tailEnd/>
              </a:ln>
            </p:spPr>
            <p:txBody>
              <a:bodyPr/>
              <a:lstStyle/>
              <a:p>
                <a:pPr>
                  <a:defRPr/>
                </a:pPr>
                <a:endParaRPr lang="en-US">
                  <a:latin typeface="Arial" pitchFamily="34" charset="0"/>
                </a:endParaRPr>
              </a:p>
            </p:txBody>
          </p:sp>
        </p:grpSp>
      </p:gr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transition spd="med">
    <p:dissolve/>
  </p:transition>
  <p:hf hdr="0"/>
  <p:txStyles>
    <p:titleStyle>
      <a:lvl1pPr algn="l" rtl="0" eaLnBrk="0" fontAlgn="base" hangingPunct="0">
        <a:spcBef>
          <a:spcPct val="0"/>
        </a:spcBef>
        <a:spcAft>
          <a:spcPct val="0"/>
        </a:spcAft>
        <a:defRPr sz="50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ea typeface="隶书" pitchFamily="49" charset="-122"/>
        </a:defRPr>
      </a:lvl2pPr>
      <a:lvl3pPr algn="l" rtl="0" eaLnBrk="0" fontAlgn="base" hangingPunct="0">
        <a:spcBef>
          <a:spcPct val="0"/>
        </a:spcBef>
        <a:spcAft>
          <a:spcPct val="0"/>
        </a:spcAft>
        <a:defRPr sz="5000">
          <a:solidFill>
            <a:schemeClr val="tx2"/>
          </a:solidFill>
          <a:latin typeface="Calibri" pitchFamily="34" charset="0"/>
          <a:ea typeface="隶书" pitchFamily="49" charset="-122"/>
        </a:defRPr>
      </a:lvl3pPr>
      <a:lvl4pPr algn="l" rtl="0" eaLnBrk="0" fontAlgn="base" hangingPunct="0">
        <a:spcBef>
          <a:spcPct val="0"/>
        </a:spcBef>
        <a:spcAft>
          <a:spcPct val="0"/>
        </a:spcAft>
        <a:defRPr sz="5000">
          <a:solidFill>
            <a:schemeClr val="tx2"/>
          </a:solidFill>
          <a:latin typeface="Calibri" pitchFamily="34" charset="0"/>
          <a:ea typeface="隶书" pitchFamily="49" charset="-122"/>
        </a:defRPr>
      </a:lvl4pPr>
      <a:lvl5pPr algn="l" rtl="0" eaLnBrk="0" fontAlgn="base" hangingPunct="0">
        <a:spcBef>
          <a:spcPct val="0"/>
        </a:spcBef>
        <a:spcAft>
          <a:spcPct val="0"/>
        </a:spcAft>
        <a:defRPr sz="5000">
          <a:solidFill>
            <a:schemeClr val="tx2"/>
          </a:solidFill>
          <a:latin typeface="Calibri" pitchFamily="34" charset="0"/>
          <a:ea typeface="隶书" pitchFamily="49" charset="-122"/>
        </a:defRPr>
      </a:lvl5pPr>
      <a:lvl6pPr marL="457200" algn="l" rtl="0" eaLnBrk="0" fontAlgn="base" hangingPunct="0">
        <a:spcBef>
          <a:spcPct val="0"/>
        </a:spcBef>
        <a:spcAft>
          <a:spcPct val="0"/>
        </a:spcAft>
        <a:defRPr sz="5000">
          <a:solidFill>
            <a:schemeClr val="tx2"/>
          </a:solidFill>
          <a:latin typeface="Calibri" pitchFamily="34" charset="0"/>
          <a:ea typeface="隶书" pitchFamily="49" charset="-122"/>
        </a:defRPr>
      </a:lvl6pPr>
      <a:lvl7pPr marL="914400" algn="l" rtl="0" eaLnBrk="0" fontAlgn="base" hangingPunct="0">
        <a:spcBef>
          <a:spcPct val="0"/>
        </a:spcBef>
        <a:spcAft>
          <a:spcPct val="0"/>
        </a:spcAft>
        <a:defRPr sz="5000">
          <a:solidFill>
            <a:schemeClr val="tx2"/>
          </a:solidFill>
          <a:latin typeface="Calibri" pitchFamily="34" charset="0"/>
          <a:ea typeface="隶书" pitchFamily="49" charset="-122"/>
        </a:defRPr>
      </a:lvl7pPr>
      <a:lvl8pPr marL="1371600" algn="l" rtl="0" eaLnBrk="0" fontAlgn="base" hangingPunct="0">
        <a:spcBef>
          <a:spcPct val="0"/>
        </a:spcBef>
        <a:spcAft>
          <a:spcPct val="0"/>
        </a:spcAft>
        <a:defRPr sz="5000">
          <a:solidFill>
            <a:schemeClr val="tx2"/>
          </a:solidFill>
          <a:latin typeface="Calibri" pitchFamily="34" charset="0"/>
          <a:ea typeface="隶书" pitchFamily="49" charset="-122"/>
        </a:defRPr>
      </a:lvl8pPr>
      <a:lvl9pPr marL="1828800" algn="l" rtl="0" eaLnBrk="0" fontAlgn="base" hangingPunct="0">
        <a:spcBef>
          <a:spcPct val="0"/>
        </a:spcBef>
        <a:spcAft>
          <a:spcPct val="0"/>
        </a:spcAft>
        <a:defRPr sz="5000">
          <a:solidFill>
            <a:schemeClr val="tx2"/>
          </a:solidFill>
          <a:latin typeface="Calibri" pitchFamily="34" charset="0"/>
          <a:ea typeface="隶书" pitchFamily="49" charset="-122"/>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a:solidFill>
            <a:schemeClr val="tx1"/>
          </a:solidFill>
          <a:latin typeface="+mn-lt"/>
          <a:ea typeface="+mn-ea"/>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a:solidFill>
            <a:schemeClr val="tx1"/>
          </a:solidFill>
          <a:latin typeface="+mn-lt"/>
          <a:ea typeface="+mn-ea"/>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a:solidFill>
            <a:schemeClr val="tx1"/>
          </a:solidFill>
          <a:latin typeface="+mn-lt"/>
          <a:ea typeface="+mn-ea"/>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5pPr>
      <a:lvl6pPr marL="19192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6pPr>
      <a:lvl7pPr marL="23764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7pPr>
      <a:lvl8pPr marL="28336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8pPr>
      <a:lvl9pPr marL="32908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050" name="任意多边形 6"/>
          <p:cNvSpPr>
            <a:spLocks/>
          </p:cNvSpPr>
          <p:nvPr/>
        </p:nvSpPr>
        <p:spPr bwMode="auto">
          <a:xfrm>
            <a:off x="-7938" y="-6350"/>
            <a:ext cx="9161463" cy="1039813"/>
          </a:xfrm>
          <a:custGeom>
            <a:avLst/>
            <a:gdLst>
              <a:gd name="T0" fmla="*/ 0 w 5772"/>
              <a:gd name="T1" fmla="*/ 0 h 656"/>
              <a:gd name="T2" fmla="*/ 5772 w 5772"/>
              <a:gd name="T3" fmla="*/ 656 h 656"/>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T0" t="T1" r="T2" b="T3"/>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rotWithShape="0">
            <a:gsLst>
              <a:gs pos="0">
                <a:srgbClr val="0079AF">
                  <a:alpha val="45000"/>
                </a:srgbClr>
              </a:gs>
              <a:gs pos="100000">
                <a:srgbClr val="00EBF8">
                  <a:alpha val="54999"/>
                </a:srgbClr>
              </a:gs>
            </a:gsLst>
            <a:lin ang="5400000" scaled="1"/>
          </a:gradFill>
          <a:ln w="9525">
            <a:noFill/>
            <a:round/>
            <a:headEnd/>
            <a:tailEnd/>
          </a:ln>
        </p:spPr>
        <p:txBody>
          <a:bodyPr/>
          <a:lstStyle/>
          <a:p>
            <a:pPr>
              <a:defRPr/>
            </a:pPr>
            <a:endParaRPr lang="zh-CN" altLang="en-US">
              <a:latin typeface="Arial" pitchFamily="34" charset="0"/>
            </a:endParaRPr>
          </a:p>
        </p:txBody>
      </p:sp>
      <p:sp>
        <p:nvSpPr>
          <p:cNvPr id="2051" name="任意多边形 7"/>
          <p:cNvSpPr>
            <a:spLocks/>
          </p:cNvSpPr>
          <p:nvPr/>
        </p:nvSpPr>
        <p:spPr bwMode="auto">
          <a:xfrm>
            <a:off x="4381500" y="-6350"/>
            <a:ext cx="4762500" cy="636588"/>
          </a:xfrm>
          <a:custGeom>
            <a:avLst/>
            <a:gdLst>
              <a:gd name="T0" fmla="*/ 0 w 3000"/>
              <a:gd name="T1" fmla="*/ 0 h 595"/>
              <a:gd name="T2" fmla="*/ 3000 w 3000"/>
              <a:gd name="T3" fmla="*/ 595 h 595"/>
            </a:gdLst>
            <a:ahLst/>
            <a:cxnLst>
              <a:cxn ang="0">
                <a:pos x="0" y="0"/>
              </a:cxn>
              <a:cxn ang="0">
                <a:pos x="1668" y="564"/>
              </a:cxn>
              <a:cxn ang="0">
                <a:pos x="3000" y="186"/>
              </a:cxn>
              <a:cxn ang="0">
                <a:pos x="3000" y="6"/>
              </a:cxn>
              <a:cxn ang="0">
                <a:pos x="0" y="0"/>
              </a:cxn>
            </a:cxnLst>
            <a:rect l="T0" t="T1" r="T2" b="T3"/>
            <a:pathLst>
              <a:path w="3000" h="595">
                <a:moveTo>
                  <a:pt x="0" y="0"/>
                </a:moveTo>
                <a:cubicBezTo>
                  <a:pt x="174" y="102"/>
                  <a:pt x="1168" y="533"/>
                  <a:pt x="1668" y="564"/>
                </a:cubicBezTo>
                <a:cubicBezTo>
                  <a:pt x="2168" y="595"/>
                  <a:pt x="2778" y="279"/>
                  <a:pt x="3000" y="186"/>
                </a:cubicBezTo>
                <a:lnTo>
                  <a:pt x="3000" y="6"/>
                </a:lnTo>
                <a:lnTo>
                  <a:pt x="0" y="0"/>
                </a:lnTo>
                <a:close/>
              </a:path>
            </a:pathLst>
          </a:custGeom>
          <a:gradFill rotWithShape="0">
            <a:gsLst>
              <a:gs pos="0">
                <a:srgbClr val="00ADB6">
                  <a:alpha val="29999"/>
                </a:srgbClr>
              </a:gs>
              <a:gs pos="80000">
                <a:srgbClr val="009BE5">
                  <a:alpha val="42000"/>
                </a:srgbClr>
              </a:gs>
              <a:gs pos="100000">
                <a:srgbClr val="009BE5">
                  <a:alpha val="45000"/>
                </a:srgbClr>
              </a:gs>
            </a:gsLst>
            <a:lin ang="5400000" scaled="1"/>
          </a:gradFill>
          <a:ln w="9525">
            <a:noFill/>
            <a:round/>
            <a:headEnd/>
            <a:tailEnd/>
          </a:ln>
        </p:spPr>
        <p:txBody>
          <a:bodyPr/>
          <a:lstStyle/>
          <a:p>
            <a:pPr>
              <a:defRPr/>
            </a:pPr>
            <a:endParaRPr lang="zh-CN" altLang="en-US">
              <a:latin typeface="Arial" pitchFamily="34" charset="0"/>
            </a:endParaRPr>
          </a:p>
        </p:txBody>
      </p:sp>
      <p:grpSp>
        <p:nvGrpSpPr>
          <p:cNvPr id="3078" name="Group 4"/>
          <p:cNvGrpSpPr>
            <a:grpSpLocks/>
          </p:cNvGrpSpPr>
          <p:nvPr/>
        </p:nvGrpSpPr>
        <p:grpSpPr bwMode="auto">
          <a:xfrm>
            <a:off x="-17463" y="203200"/>
            <a:ext cx="9178926" cy="647700"/>
            <a:chOff x="0" y="0"/>
            <a:chExt cx="9180548" cy="649224"/>
          </a:xfrm>
        </p:grpSpPr>
        <p:grpSp>
          <p:nvGrpSpPr>
            <p:cNvPr id="3084" name="Group 5"/>
            <p:cNvGrpSpPr>
              <a:grpSpLocks/>
            </p:cNvGrpSpPr>
            <p:nvPr/>
          </p:nvGrpSpPr>
          <p:grpSpPr bwMode="auto">
            <a:xfrm>
              <a:off x="12954" y="-228119"/>
              <a:ext cx="9137939" cy="1050979"/>
              <a:chOff x="0" y="0"/>
              <a:chExt cx="9137904" cy="1048512"/>
            </a:xfrm>
          </p:grpSpPr>
          <p:pic>
            <p:nvPicPr>
              <p:cNvPr id="3088" name="任意多边形 11"/>
              <p:cNvPicPr>
                <a:picLocks noChangeArrowheads="1"/>
              </p:cNvPicPr>
              <p:nvPr/>
            </p:nvPicPr>
            <p:blipFill>
              <a:blip r:embed="rId14" cstate="print"/>
              <a:srcRect/>
              <a:stretch>
                <a:fillRect/>
              </a:stretch>
            </p:blipFill>
            <p:spPr bwMode="auto">
              <a:xfrm>
                <a:off x="0" y="0"/>
                <a:ext cx="9137904" cy="1048512"/>
              </a:xfrm>
              <a:prstGeom prst="rect">
                <a:avLst/>
              </a:prstGeom>
              <a:noFill/>
              <a:ln w="9525">
                <a:noFill/>
                <a:miter lim="800000"/>
                <a:headEnd/>
                <a:tailEnd/>
              </a:ln>
            </p:spPr>
          </p:pic>
          <p:sp>
            <p:nvSpPr>
              <p:cNvPr id="2" name="Text Box 7"/>
              <p:cNvSpPr txBox="1">
                <a:spLocks noChangeArrowheads="1"/>
              </p:cNvSpPr>
              <p:nvPr/>
            </p:nvSpPr>
            <p:spPr bwMode="auto">
              <a:xfrm rot="21435692">
                <a:off x="-24068" y="446659"/>
                <a:ext cx="0" cy="0"/>
              </a:xfrm>
              <a:prstGeom prst="rect">
                <a:avLst/>
              </a:prstGeom>
              <a:noFill/>
              <a:ln w="9525">
                <a:noFill/>
                <a:miter lim="800000"/>
                <a:headEnd/>
                <a:tailEnd/>
              </a:ln>
            </p:spPr>
            <p:txBody>
              <a:bodyPr/>
              <a:lstStyle/>
              <a:p>
                <a:pPr>
                  <a:defRPr/>
                </a:pPr>
                <a:endParaRPr lang="en-US">
                  <a:latin typeface="Arial" pitchFamily="34" charset="0"/>
                </a:endParaRPr>
              </a:p>
            </p:txBody>
          </p:sp>
        </p:grpSp>
        <p:grpSp>
          <p:nvGrpSpPr>
            <p:cNvPr id="3085" name="Group 8"/>
            <p:cNvGrpSpPr>
              <a:grpSpLocks/>
            </p:cNvGrpSpPr>
            <p:nvPr/>
          </p:nvGrpSpPr>
          <p:grpSpPr bwMode="auto">
            <a:xfrm>
              <a:off x="12954" y="-154795"/>
              <a:ext cx="9156227" cy="910441"/>
              <a:chOff x="0" y="0"/>
              <a:chExt cx="9156192" cy="908304"/>
            </a:xfrm>
          </p:grpSpPr>
          <p:pic>
            <p:nvPicPr>
              <p:cNvPr id="3086" name="任意多边形 12"/>
              <p:cNvPicPr>
                <a:picLocks noChangeArrowheads="1"/>
              </p:cNvPicPr>
              <p:nvPr/>
            </p:nvPicPr>
            <p:blipFill>
              <a:blip r:embed="rId15" cstate="print"/>
              <a:srcRect/>
              <a:stretch>
                <a:fillRect/>
              </a:stretch>
            </p:blipFill>
            <p:spPr bwMode="auto">
              <a:xfrm>
                <a:off x="0" y="0"/>
                <a:ext cx="9156192" cy="908304"/>
              </a:xfrm>
              <a:prstGeom prst="rect">
                <a:avLst/>
              </a:prstGeom>
              <a:noFill/>
              <a:ln w="9525">
                <a:noFill/>
                <a:miter lim="800000"/>
                <a:headEnd/>
                <a:tailEnd/>
              </a:ln>
            </p:spPr>
          </p:pic>
          <p:sp>
            <p:nvSpPr>
              <p:cNvPr id="2058" name="Text Box 10"/>
              <p:cNvSpPr txBox="1">
                <a:spLocks noChangeArrowheads="1"/>
              </p:cNvSpPr>
              <p:nvPr/>
            </p:nvSpPr>
            <p:spPr bwMode="auto">
              <a:xfrm rot="21435692">
                <a:off x="-16130" y="448120"/>
                <a:ext cx="0" cy="0"/>
              </a:xfrm>
              <a:prstGeom prst="rect">
                <a:avLst/>
              </a:prstGeom>
              <a:noFill/>
              <a:ln w="9525">
                <a:noFill/>
                <a:miter lim="800000"/>
                <a:headEnd/>
                <a:tailEnd/>
              </a:ln>
            </p:spPr>
            <p:txBody>
              <a:bodyPr/>
              <a:lstStyle/>
              <a:p>
                <a:pPr>
                  <a:defRPr/>
                </a:pPr>
                <a:endParaRPr lang="en-US">
                  <a:latin typeface="Arial" pitchFamily="34" charset="0"/>
                </a:endParaRPr>
              </a:p>
            </p:txBody>
          </p:sp>
        </p:grpSp>
      </p:grpSp>
      <p:sp>
        <p:nvSpPr>
          <p:cNvPr id="3079" name="标题占位符 8"/>
          <p:cNvSpPr>
            <a:spLocks noGrp="1" noChangeArrowheads="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zh-CN" altLang="en-US" smtClean="0"/>
              <a:t>单击此处编辑母版标题样式</a:t>
            </a:r>
          </a:p>
        </p:txBody>
      </p:sp>
      <p:sp>
        <p:nvSpPr>
          <p:cNvPr id="3080" name="文本占位符 29"/>
          <p:cNvSpPr>
            <a:spLocks noGrp="1" noChangeArrowheads="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2061" name="日期占位符 29"/>
          <p:cNvSpPr>
            <a:spLocks noGrp="1" noChangeArrowheads="1"/>
          </p:cNvSpPr>
          <p:nvPr>
            <p:ph type="dt" sz="half" idx="2"/>
          </p:nvPr>
        </p:nvSpPr>
        <p:spPr bwMode="auto">
          <a:xfrm>
            <a:off x="457200" y="6356350"/>
            <a:ext cx="2133600" cy="3651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defRPr sz="1200">
                <a:solidFill>
                  <a:srgbClr val="D1EAEE"/>
                </a:solidFill>
                <a:latin typeface="Arial" pitchFamily="34" charset="0"/>
              </a:defRPr>
            </a:lvl1pPr>
          </a:lstStyle>
          <a:p>
            <a:pPr>
              <a:defRPr/>
            </a:pPr>
            <a:fld id="{BB37A55C-3E61-4F3B-8DF4-F3531D762A35}" type="datetime1">
              <a:rPr lang="zh-CN" altLang="en-US"/>
              <a:pPr>
                <a:defRPr/>
              </a:pPr>
              <a:t>2018/12/28</a:t>
            </a:fld>
            <a:endParaRPr lang="zh-CN" altLang="en-US"/>
          </a:p>
        </p:txBody>
      </p:sp>
      <p:sp>
        <p:nvSpPr>
          <p:cNvPr id="2062" name="页脚占位符 18"/>
          <p:cNvSpPr>
            <a:spLocks noGrp="1" noChangeArrowheads="1"/>
          </p:cNvSpPr>
          <p:nvPr>
            <p:ph type="ftr" sz="quarter" idx="3"/>
          </p:nvPr>
        </p:nvSpPr>
        <p:spPr bwMode="auto">
          <a:xfrm>
            <a:off x="2667000" y="6356350"/>
            <a:ext cx="3352800" cy="3651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defRPr sz="1200">
                <a:solidFill>
                  <a:srgbClr val="D1EAEE"/>
                </a:solidFill>
                <a:latin typeface="Arial" pitchFamily="34" charset="0"/>
              </a:defRPr>
            </a:lvl1pPr>
          </a:lstStyle>
          <a:p>
            <a:pPr>
              <a:defRPr/>
            </a:pPr>
            <a:r>
              <a:rPr lang="zh-CN" altLang="en-US"/>
              <a:t>上海师范大学 教务处</a:t>
            </a:r>
          </a:p>
        </p:txBody>
      </p:sp>
      <p:sp>
        <p:nvSpPr>
          <p:cNvPr id="2063" name="灯片编号占位符 26"/>
          <p:cNvSpPr>
            <a:spLocks noGrp="1" noChangeArrowheads="1"/>
          </p:cNvSpPr>
          <p:nvPr>
            <p:ph type="sldNum" sz="quarter" idx="4"/>
          </p:nvPr>
        </p:nvSpPr>
        <p:spPr bwMode="auto">
          <a:xfrm>
            <a:off x="7924800" y="6356350"/>
            <a:ext cx="762000" cy="3651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r">
              <a:defRPr sz="1200">
                <a:solidFill>
                  <a:srgbClr val="D1EAEE"/>
                </a:solidFill>
                <a:latin typeface="Arial" pitchFamily="34" charset="0"/>
              </a:defRPr>
            </a:lvl1pPr>
          </a:lstStyle>
          <a:p>
            <a:pPr>
              <a:defRPr/>
            </a:pPr>
            <a:fld id="{9414F02A-AA35-4D00-A31C-9E150D6AD6AE}" type="slidenum">
              <a:rPr lang="zh-CN" altLang="en-US"/>
              <a:pPr>
                <a:defRPr/>
              </a:pPr>
              <a:t>‹#›</a:t>
            </a:fld>
            <a:endParaRPr lang="zh-CN" altLang="en-US"/>
          </a:p>
        </p:txBody>
      </p:sp>
    </p:spTree>
  </p:cSld>
  <p:clrMap bg1="dk2" tx1="lt1" bg2="dk1" tx2="lt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Lst>
  <p:transition spd="med">
    <p:dissolve/>
  </p:transition>
  <p:hf hdr="0"/>
  <p:txStyles>
    <p:titleStyle>
      <a:lvl1pPr algn="l" rtl="0" eaLnBrk="0" fontAlgn="base" hangingPunct="0">
        <a:spcBef>
          <a:spcPct val="0"/>
        </a:spcBef>
        <a:spcAft>
          <a:spcPct val="0"/>
        </a:spcAft>
        <a:defRPr sz="50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ea typeface="隶书" pitchFamily="49" charset="-122"/>
        </a:defRPr>
      </a:lvl2pPr>
      <a:lvl3pPr algn="l" rtl="0" eaLnBrk="0" fontAlgn="base" hangingPunct="0">
        <a:spcBef>
          <a:spcPct val="0"/>
        </a:spcBef>
        <a:spcAft>
          <a:spcPct val="0"/>
        </a:spcAft>
        <a:defRPr sz="5000">
          <a:solidFill>
            <a:schemeClr val="tx2"/>
          </a:solidFill>
          <a:latin typeface="Calibri" pitchFamily="34" charset="0"/>
          <a:ea typeface="隶书" pitchFamily="49" charset="-122"/>
        </a:defRPr>
      </a:lvl3pPr>
      <a:lvl4pPr algn="l" rtl="0" eaLnBrk="0" fontAlgn="base" hangingPunct="0">
        <a:spcBef>
          <a:spcPct val="0"/>
        </a:spcBef>
        <a:spcAft>
          <a:spcPct val="0"/>
        </a:spcAft>
        <a:defRPr sz="5000">
          <a:solidFill>
            <a:schemeClr val="tx2"/>
          </a:solidFill>
          <a:latin typeface="Calibri" pitchFamily="34" charset="0"/>
          <a:ea typeface="隶书" pitchFamily="49" charset="-122"/>
        </a:defRPr>
      </a:lvl4pPr>
      <a:lvl5pPr algn="l" rtl="0" eaLnBrk="0" fontAlgn="base" hangingPunct="0">
        <a:spcBef>
          <a:spcPct val="0"/>
        </a:spcBef>
        <a:spcAft>
          <a:spcPct val="0"/>
        </a:spcAft>
        <a:defRPr sz="5000">
          <a:solidFill>
            <a:schemeClr val="tx2"/>
          </a:solidFill>
          <a:latin typeface="Calibri" pitchFamily="34" charset="0"/>
          <a:ea typeface="隶书" pitchFamily="49" charset="-122"/>
        </a:defRPr>
      </a:lvl5pPr>
      <a:lvl6pPr marL="457200" algn="l" rtl="0" eaLnBrk="0" fontAlgn="base" hangingPunct="0">
        <a:spcBef>
          <a:spcPct val="0"/>
        </a:spcBef>
        <a:spcAft>
          <a:spcPct val="0"/>
        </a:spcAft>
        <a:defRPr sz="5000">
          <a:solidFill>
            <a:schemeClr val="tx2"/>
          </a:solidFill>
          <a:latin typeface="Calibri" pitchFamily="34" charset="0"/>
          <a:ea typeface="隶书" pitchFamily="49" charset="-122"/>
        </a:defRPr>
      </a:lvl6pPr>
      <a:lvl7pPr marL="914400" algn="l" rtl="0" eaLnBrk="0" fontAlgn="base" hangingPunct="0">
        <a:spcBef>
          <a:spcPct val="0"/>
        </a:spcBef>
        <a:spcAft>
          <a:spcPct val="0"/>
        </a:spcAft>
        <a:defRPr sz="5000">
          <a:solidFill>
            <a:schemeClr val="tx2"/>
          </a:solidFill>
          <a:latin typeface="Calibri" pitchFamily="34" charset="0"/>
          <a:ea typeface="隶书" pitchFamily="49" charset="-122"/>
        </a:defRPr>
      </a:lvl7pPr>
      <a:lvl8pPr marL="1371600" algn="l" rtl="0" eaLnBrk="0" fontAlgn="base" hangingPunct="0">
        <a:spcBef>
          <a:spcPct val="0"/>
        </a:spcBef>
        <a:spcAft>
          <a:spcPct val="0"/>
        </a:spcAft>
        <a:defRPr sz="5000">
          <a:solidFill>
            <a:schemeClr val="tx2"/>
          </a:solidFill>
          <a:latin typeface="Calibri" pitchFamily="34" charset="0"/>
          <a:ea typeface="隶书" pitchFamily="49" charset="-122"/>
        </a:defRPr>
      </a:lvl8pPr>
      <a:lvl9pPr marL="1828800" algn="l" rtl="0" eaLnBrk="0" fontAlgn="base" hangingPunct="0">
        <a:spcBef>
          <a:spcPct val="0"/>
        </a:spcBef>
        <a:spcAft>
          <a:spcPct val="0"/>
        </a:spcAft>
        <a:defRPr sz="5000">
          <a:solidFill>
            <a:schemeClr val="tx2"/>
          </a:solidFill>
          <a:latin typeface="Calibri" pitchFamily="34" charset="0"/>
          <a:ea typeface="隶书" pitchFamily="49" charset="-122"/>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a:solidFill>
            <a:schemeClr val="tx1"/>
          </a:solidFill>
          <a:latin typeface="+mn-lt"/>
          <a:ea typeface="+mn-ea"/>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a:solidFill>
            <a:schemeClr val="tx1"/>
          </a:solidFill>
          <a:latin typeface="+mn-lt"/>
          <a:ea typeface="+mn-ea"/>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a:solidFill>
            <a:schemeClr val="tx1"/>
          </a:solidFill>
          <a:latin typeface="+mn-lt"/>
          <a:ea typeface="+mn-ea"/>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5pPr>
      <a:lvl6pPr marL="19192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6pPr>
      <a:lvl7pPr marL="23764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7pPr>
      <a:lvl8pPr marL="28336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8pPr>
      <a:lvl9pPr marL="3290888" indent="-209550" algn="l" rtl="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7" name="标题 6"/>
          <p:cNvSpPr>
            <a:spLocks noGrp="1"/>
          </p:cNvSpPr>
          <p:nvPr>
            <p:ph type="ctrTitle"/>
          </p:nvPr>
        </p:nvSpPr>
        <p:spPr>
          <a:xfrm>
            <a:off x="719572" y="404664"/>
            <a:ext cx="7772400" cy="971376"/>
          </a:xfrm>
        </p:spPr>
        <p:txBody>
          <a:bodyPr/>
          <a:lstStyle/>
          <a:p>
            <a:pPr>
              <a:defRPr/>
            </a:pPr>
            <a:r>
              <a:rPr lang="zh-CN" altLang="en-US" dirty="0" smtClean="0">
                <a:solidFill>
                  <a:srgbClr val="0000FF"/>
                </a:solidFill>
                <a:effectLst>
                  <a:outerShdw blurRad="38100" dist="38100" dir="2700000" algn="tl">
                    <a:srgbClr val="000000">
                      <a:alpha val="43137"/>
                    </a:srgbClr>
                  </a:outerShdw>
                </a:effectLst>
              </a:rPr>
              <a:t>上海师范大学考试工作培训</a:t>
            </a:r>
            <a:endParaRPr lang="zh-CN" altLang="en-US" dirty="0">
              <a:solidFill>
                <a:srgbClr val="0000FF"/>
              </a:solidFill>
              <a:effectLst>
                <a:outerShdw blurRad="38100" dist="38100" dir="2700000" algn="tl">
                  <a:srgbClr val="000000">
                    <a:alpha val="43137"/>
                  </a:srgbClr>
                </a:outerShdw>
              </a:effectLst>
            </a:endParaRPr>
          </a:p>
        </p:txBody>
      </p:sp>
      <p:sp>
        <p:nvSpPr>
          <p:cNvPr id="4099" name="Rectangle 3"/>
          <p:cNvSpPr>
            <a:spLocks noGrp="1" noChangeArrowheads="1"/>
          </p:cNvSpPr>
          <p:nvPr>
            <p:ph type="subTitle" idx="1"/>
          </p:nvPr>
        </p:nvSpPr>
        <p:spPr>
          <a:xfrm>
            <a:off x="1331913" y="3392488"/>
            <a:ext cx="6400800" cy="1331912"/>
          </a:xfrm>
        </p:spPr>
        <p:txBody>
          <a:bodyPr lIns="0" rIns="18288"/>
          <a:lstStyle/>
          <a:p>
            <a:pPr eaLnBrk="1" hangingPunct="1"/>
            <a:r>
              <a:rPr lang="zh-CN" altLang="zh-CN" sz="3200" b="1" dirty="0" smtClean="0"/>
              <a:t> </a:t>
            </a:r>
            <a:r>
              <a:rPr lang="zh-CN" altLang="en-US" sz="3000" b="1" dirty="0" smtClean="0">
                <a:solidFill>
                  <a:schemeClr val="tx2"/>
                </a:solidFill>
                <a:ea typeface="隶书" pitchFamily="49" charset="-122"/>
              </a:rPr>
              <a:t>教务处</a:t>
            </a:r>
            <a:endParaRPr lang="en-US" altLang="zh-CN" sz="3000" b="1" dirty="0" smtClean="0">
              <a:solidFill>
                <a:schemeClr val="tx2"/>
              </a:solidFill>
              <a:ea typeface="隶书" pitchFamily="49" charset="-122"/>
            </a:endParaRPr>
          </a:p>
          <a:p>
            <a:pPr eaLnBrk="1" hangingPunct="1"/>
            <a:r>
              <a:rPr lang="en-US" altLang="zh-CN" sz="1800" b="1" dirty="0" smtClean="0">
                <a:solidFill>
                  <a:schemeClr val="tx2"/>
                </a:solidFill>
                <a:latin typeface="Times New Roman" pitchFamily="18" charset="0"/>
                <a:cs typeface="Times New Roman" pitchFamily="18" charset="0"/>
              </a:rPr>
              <a:t>2015</a:t>
            </a:r>
            <a:r>
              <a:rPr lang="zh-CN" altLang="en-US" sz="1800" b="1" dirty="0" smtClean="0">
                <a:solidFill>
                  <a:schemeClr val="tx2"/>
                </a:solidFill>
                <a:latin typeface="Times New Roman" pitchFamily="18" charset="0"/>
                <a:cs typeface="Times New Roman" pitchFamily="18" charset="0"/>
              </a:rPr>
              <a:t>年</a:t>
            </a:r>
            <a:r>
              <a:rPr lang="en-US" altLang="zh-CN" sz="1800" b="1" dirty="0" smtClean="0">
                <a:solidFill>
                  <a:schemeClr val="tx2"/>
                </a:solidFill>
                <a:latin typeface="Times New Roman" pitchFamily="18" charset="0"/>
                <a:cs typeface="Times New Roman" pitchFamily="18" charset="0"/>
              </a:rPr>
              <a:t>6</a:t>
            </a:r>
            <a:r>
              <a:rPr lang="zh-CN" altLang="en-US" sz="1800" b="1" dirty="0" smtClean="0">
                <a:solidFill>
                  <a:schemeClr val="tx2"/>
                </a:solidFill>
                <a:latin typeface="Times New Roman" pitchFamily="18" charset="0"/>
                <a:cs typeface="Times New Roman" pitchFamily="18" charset="0"/>
              </a:rPr>
              <a:t>月</a:t>
            </a:r>
            <a:endParaRPr lang="zh-CN" altLang="en-US" sz="3000" b="1" dirty="0" smtClean="0">
              <a:solidFill>
                <a:schemeClr val="tx2"/>
              </a:solidFill>
            </a:endParaRPr>
          </a:p>
        </p:txBody>
      </p:sp>
      <p:sp>
        <p:nvSpPr>
          <p:cNvPr id="4100" name="日期占位符 1"/>
          <p:cNvSpPr>
            <a:spLocks noGrp="1"/>
          </p:cNvSpPr>
          <p:nvPr>
            <p:ph type="dt" sz="quarter" idx="10"/>
          </p:nvPr>
        </p:nvSpPr>
        <p:spPr>
          <a:noFill/>
        </p:spPr>
        <p:txBody>
          <a:bodyPr/>
          <a:lstStyle/>
          <a:p>
            <a:fld id="{E174F9AE-E336-4E59-8481-36B245C5A928}" type="datetime1">
              <a:rPr lang="zh-CN" altLang="en-US" smtClean="0">
                <a:latin typeface="Arial" charset="0"/>
              </a:rPr>
              <a:pPr/>
              <a:t>2018/12/28</a:t>
            </a:fld>
            <a:endParaRPr lang="en-US" altLang="zh-CN" smtClean="0">
              <a:latin typeface="Arial" charset="0"/>
            </a:endParaRPr>
          </a:p>
        </p:txBody>
      </p:sp>
      <p:sp>
        <p:nvSpPr>
          <p:cNvPr id="4101" name="页脚占位符 2"/>
          <p:cNvSpPr>
            <a:spLocks noGrp="1"/>
          </p:cNvSpPr>
          <p:nvPr>
            <p:ph type="ftr" sz="quarter" idx="11"/>
          </p:nvPr>
        </p:nvSpPr>
        <p:spPr>
          <a:noFill/>
        </p:spPr>
        <p:txBody>
          <a:bodyPr/>
          <a:lstStyle/>
          <a:p>
            <a:pPr algn="ctr"/>
            <a:r>
              <a:rPr lang="zh-CN" altLang="en-US" smtClean="0">
                <a:latin typeface="Arial" charset="0"/>
              </a:rPr>
              <a:t>上海师范大学 教务处</a:t>
            </a:r>
          </a:p>
        </p:txBody>
      </p:sp>
      <p:sp>
        <p:nvSpPr>
          <p:cNvPr id="4102" name="灯片编号占位符 3"/>
          <p:cNvSpPr>
            <a:spLocks noGrp="1"/>
          </p:cNvSpPr>
          <p:nvPr>
            <p:ph type="sldNum" sz="quarter" idx="12"/>
          </p:nvPr>
        </p:nvSpPr>
        <p:spPr>
          <a:noFill/>
        </p:spPr>
        <p:txBody>
          <a:bodyPr/>
          <a:lstStyle/>
          <a:p>
            <a:fld id="{6FC2D1B5-DDB2-4194-8008-C18F8F7B3B8A}" type="slidenum">
              <a:rPr lang="zh-CN" altLang="en-US" smtClean="0">
                <a:latin typeface="Arial" charset="0"/>
              </a:rPr>
              <a:pPr/>
              <a:t>1</a:t>
            </a:fld>
            <a:endParaRPr lang="en-US" altLang="zh-CN" smtClean="0">
              <a:latin typeface="Arial" charset="0"/>
            </a:endParaRPr>
          </a:p>
        </p:txBody>
      </p:sp>
      <p:sp>
        <p:nvSpPr>
          <p:cNvPr id="8" name="TextBox 7"/>
          <p:cNvSpPr txBox="1"/>
          <p:nvPr/>
        </p:nvSpPr>
        <p:spPr>
          <a:xfrm>
            <a:off x="719572" y="2348880"/>
            <a:ext cx="7596844" cy="1938992"/>
          </a:xfrm>
          <a:prstGeom prst="rect">
            <a:avLst/>
          </a:prstGeom>
          <a:noFill/>
        </p:spPr>
        <p:txBody>
          <a:bodyPr wrap="square" rtlCol="0">
            <a:spAutoFit/>
          </a:bodyPr>
          <a:lstStyle/>
          <a:p>
            <a:pPr algn="ctr"/>
            <a:r>
              <a:rPr lang="zh-CN" altLang="en-US" sz="4000" dirty="0" smtClean="0">
                <a:solidFill>
                  <a:schemeClr val="bg1"/>
                </a:solidFill>
                <a:latin typeface="+mj-ea"/>
                <a:ea typeface="+mj-ea"/>
              </a:rPr>
              <a:t>张数不多，</a:t>
            </a:r>
            <a:endParaRPr lang="en-US" altLang="zh-CN" sz="4000" dirty="0" smtClean="0">
              <a:solidFill>
                <a:schemeClr val="bg1"/>
              </a:solidFill>
              <a:latin typeface="+mj-ea"/>
              <a:ea typeface="+mj-ea"/>
            </a:endParaRPr>
          </a:p>
          <a:p>
            <a:pPr algn="ctr"/>
            <a:r>
              <a:rPr lang="zh-CN" altLang="en-US" sz="4000" dirty="0" smtClean="0">
                <a:solidFill>
                  <a:schemeClr val="bg1"/>
                </a:solidFill>
                <a:latin typeface="+mj-ea"/>
                <a:ea typeface="+mj-ea"/>
              </a:rPr>
              <a:t>为了您和您的学生，</a:t>
            </a:r>
            <a:endParaRPr lang="en-US" altLang="zh-CN" sz="4000" dirty="0" smtClean="0">
              <a:solidFill>
                <a:schemeClr val="bg1"/>
              </a:solidFill>
              <a:latin typeface="+mj-ea"/>
              <a:ea typeface="+mj-ea"/>
            </a:endParaRPr>
          </a:p>
          <a:p>
            <a:pPr algn="ctr"/>
            <a:r>
              <a:rPr lang="zh-CN" altLang="en-US" sz="4000" dirty="0" smtClean="0">
                <a:solidFill>
                  <a:schemeClr val="bg1"/>
                </a:solidFill>
                <a:latin typeface="+mj-ea"/>
                <a:ea typeface="+mj-ea"/>
              </a:rPr>
              <a:t>请您一定要看到最后。</a:t>
            </a:r>
            <a:endParaRPr lang="zh-CN" altLang="en-US" sz="4000" dirty="0">
              <a:solidFill>
                <a:schemeClr val="bg1"/>
              </a:solidFill>
              <a:latin typeface="+mj-ea"/>
              <a:ea typeface="+mj-ea"/>
            </a:endParaRPr>
          </a:p>
        </p:txBody>
      </p:sp>
      <p:sp>
        <p:nvSpPr>
          <p:cNvPr id="9" name="TextBox 8"/>
          <p:cNvSpPr txBox="1"/>
          <p:nvPr/>
        </p:nvSpPr>
        <p:spPr>
          <a:xfrm>
            <a:off x="1907704" y="4869160"/>
            <a:ext cx="5220580" cy="923330"/>
          </a:xfrm>
          <a:prstGeom prst="rect">
            <a:avLst/>
          </a:prstGeom>
          <a:noFill/>
        </p:spPr>
        <p:txBody>
          <a:bodyPr wrap="square" rtlCol="0">
            <a:spAutoFit/>
          </a:bodyPr>
          <a:lstStyle/>
          <a:p>
            <a:pPr algn="ctr">
              <a:lnSpc>
                <a:spcPct val="150000"/>
              </a:lnSpc>
            </a:pPr>
            <a:r>
              <a:rPr lang="zh-CN" altLang="en-US" dirty="0" smtClean="0">
                <a:solidFill>
                  <a:schemeClr val="bg1"/>
                </a:solidFill>
              </a:rPr>
              <a:t>教务处</a:t>
            </a:r>
            <a:endParaRPr lang="en-US" altLang="zh-CN" dirty="0" smtClean="0">
              <a:solidFill>
                <a:schemeClr val="bg1"/>
              </a:solidFill>
            </a:endParaRPr>
          </a:p>
          <a:p>
            <a:pPr algn="ctr">
              <a:lnSpc>
                <a:spcPct val="150000"/>
              </a:lnSpc>
            </a:pPr>
            <a:r>
              <a:rPr lang="en-US" altLang="zh-CN" dirty="0" smtClean="0">
                <a:solidFill>
                  <a:schemeClr val="bg1"/>
                </a:solidFill>
              </a:rPr>
              <a:t>2018</a:t>
            </a:r>
            <a:r>
              <a:rPr lang="zh-CN" altLang="en-US" dirty="0" smtClean="0">
                <a:solidFill>
                  <a:schemeClr val="bg1"/>
                </a:solidFill>
              </a:rPr>
              <a:t>年</a:t>
            </a:r>
            <a:r>
              <a:rPr lang="en-US" altLang="zh-CN" dirty="0" smtClean="0">
                <a:solidFill>
                  <a:schemeClr val="bg1"/>
                </a:solidFill>
              </a:rPr>
              <a:t>12</a:t>
            </a:r>
            <a:r>
              <a:rPr lang="zh-CN" altLang="en-US" dirty="0" smtClean="0">
                <a:solidFill>
                  <a:schemeClr val="bg1"/>
                </a:solidFill>
              </a:rPr>
              <a:t>月修订</a:t>
            </a:r>
            <a:endParaRPr lang="zh-CN" altLang="en-US" dirty="0">
              <a:solidFill>
                <a:schemeClr val="bg1"/>
              </a:solidFill>
            </a:endParaRPr>
          </a:p>
        </p:txBody>
      </p:sp>
      <p:sp>
        <p:nvSpPr>
          <p:cNvPr id="10" name="TextBox 9"/>
          <p:cNvSpPr txBox="1"/>
          <p:nvPr/>
        </p:nvSpPr>
        <p:spPr>
          <a:xfrm>
            <a:off x="2051720" y="1592796"/>
            <a:ext cx="4968552" cy="369332"/>
          </a:xfrm>
          <a:prstGeom prst="rect">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p:spPr>
        <p:txBody>
          <a:bodyPr wrap="square" rtlCol="0">
            <a:spAutoFit/>
          </a:bodyPr>
          <a:lstStyle/>
          <a:p>
            <a:r>
              <a:rPr lang="zh-CN" altLang="en-US" b="1" dirty="0" smtClean="0">
                <a:solidFill>
                  <a:schemeClr val="bg1"/>
                </a:solidFill>
              </a:rPr>
              <a:t>请学院发给由学院聘请上课和监考的所有教师</a:t>
            </a:r>
            <a:endParaRPr lang="zh-CN" altLang="en-US" b="1" dirty="0">
              <a:solidFill>
                <a:schemeClr val="bg1"/>
              </a:solidFill>
            </a:endParaRPr>
          </a:p>
        </p:txBody>
      </p:sp>
      <p:sp>
        <p:nvSpPr>
          <p:cNvPr id="11" name="TextBox 9"/>
          <p:cNvSpPr txBox="1"/>
          <p:nvPr/>
        </p:nvSpPr>
        <p:spPr>
          <a:xfrm>
            <a:off x="2805572" y="6488668"/>
            <a:ext cx="3600400" cy="369332"/>
          </a:xfrm>
          <a:prstGeom prst="rect">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p:spPr>
        <p:txBody>
          <a:bodyPr wrap="square" rtlCol="0">
            <a:spAutoFit/>
          </a:bodyPr>
          <a:lstStyle/>
          <a:p>
            <a:pPr algn="ctr"/>
            <a:r>
              <a:rPr lang="zh-CN" altLang="en-US" b="1" dirty="0">
                <a:solidFill>
                  <a:schemeClr val="bg1"/>
                </a:solidFill>
              </a:rPr>
              <a:t>发</a:t>
            </a:r>
            <a:r>
              <a:rPr lang="zh-CN" altLang="en-US" b="1" dirty="0" smtClean="0">
                <a:solidFill>
                  <a:schemeClr val="bg1"/>
                </a:solidFill>
              </a:rPr>
              <a:t>学院、学工部、挂教务处主页</a:t>
            </a:r>
            <a:endParaRPr lang="zh-CN" altLang="en-US" b="1" dirty="0">
              <a:solidFill>
                <a:schemeClr val="bg1"/>
              </a:solidFill>
            </a:endParaRPr>
          </a:p>
        </p:txBody>
      </p:sp>
    </p:spTree>
  </p:cSld>
  <p:clrMapOvr>
    <a:masterClrMapping/>
  </p:clrMapOvr>
  <p:transition spd="med">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5A35A756-6F10-48F6-9800-C25D622C0D9F}" type="datetime1">
              <a:rPr lang="zh-CN" altLang="en-US" smtClean="0"/>
              <a:pPr>
                <a:defRPr/>
              </a:pPr>
              <a:t>2018/12/28</a:t>
            </a:fld>
            <a:endParaRPr lang="zh-CN" altLang="en-US"/>
          </a:p>
        </p:txBody>
      </p:sp>
      <p:sp>
        <p:nvSpPr>
          <p:cNvPr id="3" name="页脚占位符 2"/>
          <p:cNvSpPr>
            <a:spLocks noGrp="1"/>
          </p:cNvSpPr>
          <p:nvPr>
            <p:ph type="ftr" sz="quarter" idx="11"/>
          </p:nvPr>
        </p:nvSpPr>
        <p:spPr/>
        <p:txBody>
          <a:bodyPr/>
          <a:lstStyle/>
          <a:p>
            <a:pPr>
              <a:defRPr/>
            </a:pPr>
            <a:r>
              <a:rPr lang="zh-CN" altLang="en-US" smtClean="0"/>
              <a:t>上海师范大学 教务处</a:t>
            </a:r>
            <a:endParaRPr lang="zh-CN" altLang="en-US"/>
          </a:p>
        </p:txBody>
      </p:sp>
      <p:sp>
        <p:nvSpPr>
          <p:cNvPr id="4" name="灯片编号占位符 3"/>
          <p:cNvSpPr>
            <a:spLocks noGrp="1"/>
          </p:cNvSpPr>
          <p:nvPr>
            <p:ph type="sldNum" sz="quarter" idx="12"/>
          </p:nvPr>
        </p:nvSpPr>
        <p:spPr/>
        <p:txBody>
          <a:bodyPr/>
          <a:lstStyle/>
          <a:p>
            <a:pPr>
              <a:defRPr/>
            </a:pPr>
            <a:fld id="{C4DA82CE-FC4D-4F1C-97D2-67834BB5C35E}" type="slidenum">
              <a:rPr lang="zh-CN" altLang="en-US" smtClean="0"/>
              <a:pPr>
                <a:defRPr/>
              </a:pPr>
              <a:t>10</a:t>
            </a:fld>
            <a:endParaRPr lang="zh-CN" altLang="en-US"/>
          </a:p>
        </p:txBody>
      </p:sp>
      <p:sp>
        <p:nvSpPr>
          <p:cNvPr id="31745" name="Rectangle 1"/>
          <p:cNvSpPr>
            <a:spLocks noChangeArrowheads="1"/>
          </p:cNvSpPr>
          <p:nvPr/>
        </p:nvSpPr>
        <p:spPr bwMode="auto">
          <a:xfrm>
            <a:off x="467543" y="1434027"/>
            <a:ext cx="8316924" cy="46628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04800" algn="l" defTabSz="914400" rtl="0" eaLnBrk="1" fontAlgn="base" latinLnBrk="0" hangingPunct="1">
              <a:lnSpc>
                <a:spcPct val="150000"/>
              </a:lnSpc>
              <a:spcBef>
                <a:spcPct val="0"/>
              </a:spcBef>
              <a:spcAft>
                <a:spcPct val="0"/>
              </a:spcAft>
              <a:buClrTx/>
              <a:buSzTx/>
              <a:buFont typeface="Wingdings" pitchFamily="2" charset="2"/>
              <a:buChar char="l"/>
              <a:tabLst/>
            </a:pPr>
            <a:r>
              <a:rPr kumimoji="0" lang="zh-CN" sz="22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评卷教师应严格按照标准答案的要求评阅学生的试卷，严禁徇私舞弊。如需要改动原有成绩，必须有评卷教师的亲笔签名。</a:t>
            </a:r>
            <a:endParaRPr kumimoji="0" lang="zh-CN" altLang="en-US" sz="22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lvl="0" indent="304800" eaLnBrk="0" hangingPunct="0">
              <a:lnSpc>
                <a:spcPct val="150000"/>
              </a:lnSpc>
              <a:buFont typeface="Wingdings" pitchFamily="2" charset="2"/>
              <a:buChar char="l"/>
            </a:pPr>
            <a:r>
              <a:rPr kumimoji="0" lang="zh-CN" altLang="en-US" sz="22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评卷教师必须按照</a:t>
            </a:r>
            <a:r>
              <a:rPr kumimoji="0" lang="en-US" altLang="zh-CN" sz="22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t>
            </a:r>
            <a:r>
              <a:rPr kumimoji="0" lang="zh-CN" altLang="en-US" sz="22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上海师范大学课程考核工作管理条例</a:t>
            </a:r>
            <a:r>
              <a:rPr kumimoji="0" lang="en-US" altLang="zh-CN" sz="22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t>
            </a:r>
            <a:r>
              <a:rPr kumimoji="0" lang="zh-CN" altLang="en-US" sz="22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的要求</a:t>
            </a:r>
            <a:r>
              <a:rPr lang="zh-CN" altLang="en-US" sz="2200" dirty="0" smtClean="0">
                <a:latin typeface="Times New Roman" pitchFamily="18" charset="0"/>
                <a:cs typeface="Times New Roman" pitchFamily="18" charset="0"/>
              </a:rPr>
              <a:t>，</a:t>
            </a:r>
            <a:r>
              <a:rPr lang="zh-CN" altLang="en-US" sz="2200" dirty="0" smtClean="0">
                <a:solidFill>
                  <a:srgbClr val="FF0000"/>
                </a:solidFill>
                <a:latin typeface="Times New Roman" pitchFamily="18" charset="0"/>
                <a:cs typeface="Times New Roman" pitchFamily="18" charset="0"/>
              </a:rPr>
              <a:t>在考试结束三天内任课教师须在教务系统中准确无误地完成学生成绩与考试情况的录入、提交工作，并及时打印原始成绩单并签字送教务员</a:t>
            </a:r>
            <a:r>
              <a:rPr kumimoji="0" lang="zh-CN" altLang="en-US" sz="22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t>
            </a:r>
            <a:r>
              <a:rPr lang="zh-CN" altLang="en-US" sz="2200" dirty="0" smtClean="0">
                <a:latin typeface="宋体" pitchFamily="2" charset="-122"/>
              </a:rPr>
              <a:t>成绩务必以百分制呈现。</a:t>
            </a:r>
            <a:endParaRPr kumimoji="0" lang="en-US" altLang="zh-CN" sz="22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p>
            <a:pPr marL="0" marR="0" lvl="0" indent="304800" algn="l" defTabSz="914400" rtl="0" eaLnBrk="0" fontAlgn="base" latinLnBrk="0" hangingPunct="0">
              <a:lnSpc>
                <a:spcPct val="150000"/>
              </a:lnSpc>
              <a:spcBef>
                <a:spcPct val="0"/>
              </a:spcBef>
              <a:spcAft>
                <a:spcPct val="0"/>
              </a:spcAft>
              <a:buClrTx/>
              <a:buSzTx/>
              <a:buFont typeface="Wingdings" pitchFamily="2" charset="2"/>
              <a:buChar char="l"/>
              <a:tabLst/>
            </a:pPr>
            <a:r>
              <a:rPr lang="zh-CN" altLang="en-US" sz="2200" dirty="0" smtClean="0">
                <a:latin typeface="Times New Roman" pitchFamily="18" charset="0"/>
                <a:cs typeface="Times New Roman" pitchFamily="18" charset="0"/>
              </a:rPr>
              <a:t>有聘请他院教师授课的学院，一定要做好试卷移交的签名手续。</a:t>
            </a:r>
            <a:endParaRPr lang="en-US" altLang="zh-CN" sz="2200" dirty="0" smtClean="0">
              <a:latin typeface="Times New Roman" pitchFamily="18" charset="0"/>
              <a:cs typeface="Times New Roman" pitchFamily="18" charset="0"/>
            </a:endParaRPr>
          </a:p>
          <a:p>
            <a:pPr marL="0" marR="0" lvl="0" indent="304800" algn="l" defTabSz="914400" rtl="0" eaLnBrk="0" fontAlgn="base" latinLnBrk="0" hangingPunct="0">
              <a:lnSpc>
                <a:spcPct val="150000"/>
              </a:lnSpc>
              <a:spcBef>
                <a:spcPct val="0"/>
              </a:spcBef>
              <a:spcAft>
                <a:spcPct val="0"/>
              </a:spcAft>
              <a:buClrTx/>
              <a:buSzTx/>
              <a:buFont typeface="Wingdings" pitchFamily="2" charset="2"/>
              <a:buChar char="l"/>
              <a:tabLst/>
            </a:pPr>
            <a:r>
              <a:rPr kumimoji="0" lang="zh-CN" altLang="en-US" sz="22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所有与考试有关的材料一定要进入学校统一发放的档案袋中，做好自查和互查工作。</a:t>
            </a:r>
            <a:endParaRPr kumimoji="0" lang="zh-CN" altLang="en-US" sz="22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
        <p:nvSpPr>
          <p:cNvPr id="6" name="Rectangle 3"/>
          <p:cNvSpPr>
            <a:spLocks noGrp="1" noChangeArrowheads="1"/>
          </p:cNvSpPr>
          <p:nvPr/>
        </p:nvSpPr>
        <p:spPr bwMode="auto">
          <a:xfrm>
            <a:off x="647917" y="634100"/>
            <a:ext cx="7956177" cy="540419"/>
          </a:xfrm>
          <a:prstGeom prst="rect">
            <a:avLst/>
          </a:prstGeom>
          <a:noFill/>
          <a:ln w="9525">
            <a:noFill/>
            <a:miter lim="800000"/>
            <a:headEnd/>
            <a:tailEnd/>
          </a:ln>
        </p:spPr>
        <p:txBody>
          <a:bodyPr anchor="ctr"/>
          <a:lstStyle/>
          <a:p>
            <a:pPr>
              <a:defRPr/>
            </a:pPr>
            <a:r>
              <a:rPr lang="zh-CN" altLang="en-US" sz="3200" b="1" dirty="0" smtClean="0">
                <a:solidFill>
                  <a:schemeClr val="tx2"/>
                </a:solidFill>
                <a:latin typeface="Arial" pitchFamily="34" charset="0"/>
              </a:rPr>
              <a:t>评卷、登分与试卷入档等工作：</a:t>
            </a:r>
            <a:endParaRPr lang="zh-CN" altLang="en-US" sz="3200" b="1" dirty="0">
              <a:solidFill>
                <a:schemeClr val="tx2"/>
              </a:solidFill>
              <a:latin typeface="Arial" pitchFamily="34" charset="0"/>
            </a:endParaRPr>
          </a:p>
        </p:txBody>
      </p:sp>
    </p:spTree>
  </p:cSld>
  <p:clrMapOvr>
    <a:masterClrMapping/>
  </p:clrMapOvr>
  <p:transition spd="med">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日期占位符 1"/>
          <p:cNvSpPr>
            <a:spLocks noGrp="1"/>
          </p:cNvSpPr>
          <p:nvPr>
            <p:ph type="dt" sz="quarter" idx="10"/>
          </p:nvPr>
        </p:nvSpPr>
        <p:spPr>
          <a:noFill/>
        </p:spPr>
        <p:txBody>
          <a:bodyPr/>
          <a:lstStyle/>
          <a:p>
            <a:fld id="{0D65AF8C-CA44-438A-8E7C-BF34444846FE}" type="datetime1">
              <a:rPr lang="zh-CN" altLang="en-US" smtClean="0">
                <a:latin typeface="Arial" charset="0"/>
              </a:rPr>
              <a:pPr/>
              <a:t>2018/12/28</a:t>
            </a:fld>
            <a:endParaRPr lang="en-US" altLang="zh-CN" smtClean="0">
              <a:latin typeface="Arial" charset="0"/>
            </a:endParaRPr>
          </a:p>
        </p:txBody>
      </p:sp>
      <p:sp>
        <p:nvSpPr>
          <p:cNvPr id="25603" name="页脚占位符 2"/>
          <p:cNvSpPr>
            <a:spLocks noGrp="1"/>
          </p:cNvSpPr>
          <p:nvPr>
            <p:ph type="ftr" sz="quarter" idx="11"/>
          </p:nvPr>
        </p:nvSpPr>
        <p:spPr>
          <a:noFill/>
        </p:spPr>
        <p:txBody>
          <a:bodyPr/>
          <a:lstStyle/>
          <a:p>
            <a:pPr algn="ctr"/>
            <a:r>
              <a:rPr lang="zh-CN" altLang="en-US" smtClean="0">
                <a:latin typeface="Arial" charset="0"/>
              </a:rPr>
              <a:t>上海师范大学 教务处</a:t>
            </a:r>
          </a:p>
        </p:txBody>
      </p:sp>
      <p:sp>
        <p:nvSpPr>
          <p:cNvPr id="25604" name="灯片编号占位符 3"/>
          <p:cNvSpPr>
            <a:spLocks noGrp="1"/>
          </p:cNvSpPr>
          <p:nvPr>
            <p:ph type="sldNum" sz="quarter" idx="12"/>
          </p:nvPr>
        </p:nvSpPr>
        <p:spPr>
          <a:noFill/>
        </p:spPr>
        <p:txBody>
          <a:bodyPr/>
          <a:lstStyle/>
          <a:p>
            <a:fld id="{EB4E678A-372C-4BD0-8C36-8DD732FAC6C5}" type="slidenum">
              <a:rPr lang="zh-CN" altLang="en-US" smtClean="0">
                <a:latin typeface="Arial" charset="0"/>
              </a:rPr>
              <a:pPr/>
              <a:t>11</a:t>
            </a:fld>
            <a:endParaRPr lang="en-US" altLang="zh-CN" smtClean="0">
              <a:latin typeface="Arial" charset="0"/>
            </a:endParaRPr>
          </a:p>
        </p:txBody>
      </p:sp>
      <p:sp>
        <p:nvSpPr>
          <p:cNvPr id="25605" name="Text Box 2"/>
          <p:cNvSpPr txBox="1">
            <a:spLocks noChangeArrowheads="1"/>
          </p:cNvSpPr>
          <p:nvPr/>
        </p:nvSpPr>
        <p:spPr bwMode="auto">
          <a:xfrm>
            <a:off x="1076325" y="3336925"/>
            <a:ext cx="5332413" cy="365125"/>
          </a:xfrm>
          <a:prstGeom prst="rect">
            <a:avLst/>
          </a:prstGeom>
          <a:noFill/>
          <a:ln w="9525">
            <a:noFill/>
            <a:miter lim="800000"/>
            <a:headEnd/>
            <a:tailEnd/>
          </a:ln>
        </p:spPr>
        <p:txBody>
          <a:bodyPr>
            <a:spAutoFit/>
          </a:bodyPr>
          <a:lstStyle/>
          <a:p>
            <a:endParaRPr lang="zh-CN" altLang="en-US"/>
          </a:p>
        </p:txBody>
      </p:sp>
      <p:sp>
        <p:nvSpPr>
          <p:cNvPr id="25606" name="Rectangle 3"/>
          <p:cNvSpPr>
            <a:spLocks noGrp="1" noChangeArrowheads="1"/>
          </p:cNvSpPr>
          <p:nvPr/>
        </p:nvSpPr>
        <p:spPr bwMode="auto">
          <a:xfrm>
            <a:off x="559186" y="1109676"/>
            <a:ext cx="5040559" cy="900099"/>
          </a:xfrm>
          <a:prstGeom prst="rect">
            <a:avLst/>
          </a:prstGeom>
          <a:noFill/>
          <a:ln w="9525">
            <a:noFill/>
            <a:miter lim="800000"/>
            <a:headEnd/>
            <a:tailEnd/>
          </a:ln>
        </p:spPr>
        <p:txBody>
          <a:bodyPr anchor="ctr"/>
          <a:lstStyle/>
          <a:p>
            <a:pPr marL="342900" indent="-342900">
              <a:lnSpc>
                <a:spcPct val="150000"/>
              </a:lnSpc>
            </a:pPr>
            <a:r>
              <a:rPr lang="zh-CN" altLang="en-US" sz="2800" dirty="0" smtClean="0">
                <a:solidFill>
                  <a:srgbClr val="0000FF"/>
                </a:solidFill>
                <a:latin typeface="宋体" pitchFamily="2" charset="-122"/>
              </a:rPr>
              <a:t>考核</a:t>
            </a:r>
            <a:r>
              <a:rPr lang="zh-CN" altLang="en-US" sz="2800" dirty="0">
                <a:solidFill>
                  <a:srgbClr val="0000FF"/>
                </a:solidFill>
                <a:latin typeface="宋体" pitchFamily="2" charset="-122"/>
              </a:rPr>
              <a:t>质量</a:t>
            </a:r>
            <a:r>
              <a:rPr lang="zh-CN" altLang="en-US" sz="2800" dirty="0" smtClean="0">
                <a:solidFill>
                  <a:srgbClr val="0000FF"/>
                </a:solidFill>
                <a:latin typeface="宋体" pitchFamily="2" charset="-122"/>
              </a:rPr>
              <a:t>分析务必详尽</a:t>
            </a:r>
            <a:endParaRPr lang="zh-CN" altLang="en-US" sz="2800" dirty="0">
              <a:latin typeface="宋体" pitchFamily="2" charset="-122"/>
            </a:endParaRPr>
          </a:p>
        </p:txBody>
      </p:sp>
      <p:sp>
        <p:nvSpPr>
          <p:cNvPr id="25609" name="Rectangle 9"/>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zh-CN" altLang="en-US"/>
          </a:p>
        </p:txBody>
      </p:sp>
      <p:sp>
        <p:nvSpPr>
          <p:cNvPr id="10" name="云形标注 9"/>
          <p:cNvSpPr/>
          <p:nvPr/>
        </p:nvSpPr>
        <p:spPr>
          <a:xfrm>
            <a:off x="1151620" y="1628800"/>
            <a:ext cx="7308812" cy="4248472"/>
          </a:xfrm>
          <a:prstGeom prst="cloudCallout">
            <a:avLst>
              <a:gd name="adj1" fmla="val 120"/>
              <a:gd name="adj2" fmla="val 40945"/>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50000"/>
              </a:lnSpc>
              <a:buFont typeface="Wingdings" pitchFamily="2" charset="2"/>
              <a:buChar char="l"/>
              <a:defRPr/>
            </a:pPr>
            <a:r>
              <a:rPr lang="zh-CN" altLang="zh-CN" sz="2400" dirty="0">
                <a:solidFill>
                  <a:srgbClr val="0000FF"/>
                </a:solidFill>
              </a:rPr>
              <a:t>对答题和成绩情况总的评价；</a:t>
            </a:r>
          </a:p>
          <a:p>
            <a:pPr>
              <a:lnSpc>
                <a:spcPct val="150000"/>
              </a:lnSpc>
              <a:buFont typeface="Wingdings" pitchFamily="2" charset="2"/>
              <a:buChar char="l"/>
              <a:defRPr/>
            </a:pPr>
            <a:r>
              <a:rPr lang="zh-CN" altLang="zh-CN" sz="2400" dirty="0">
                <a:solidFill>
                  <a:srgbClr val="0000FF"/>
                </a:solidFill>
              </a:rPr>
              <a:t>对每一个小项目答题情况和得分的分析；</a:t>
            </a:r>
          </a:p>
          <a:p>
            <a:pPr>
              <a:lnSpc>
                <a:spcPct val="150000"/>
              </a:lnSpc>
              <a:buFont typeface="Wingdings" pitchFamily="2" charset="2"/>
              <a:buChar char="l"/>
              <a:defRPr/>
            </a:pPr>
            <a:r>
              <a:rPr lang="zh-CN" altLang="en-US" sz="2400" dirty="0" smtClean="0">
                <a:solidFill>
                  <a:srgbClr val="0000FF"/>
                </a:solidFill>
              </a:rPr>
              <a:t>对以后的教学</a:t>
            </a:r>
            <a:r>
              <a:rPr lang="zh-CN" altLang="zh-CN" sz="2400" dirty="0" smtClean="0">
                <a:solidFill>
                  <a:srgbClr val="0000FF"/>
                </a:solidFill>
              </a:rPr>
              <a:t>提出</a:t>
            </a:r>
            <a:r>
              <a:rPr lang="zh-CN" altLang="en-US" sz="2400" dirty="0" smtClean="0">
                <a:solidFill>
                  <a:srgbClr val="0000FF"/>
                </a:solidFill>
              </a:rPr>
              <a:t>建设性的意见</a:t>
            </a:r>
            <a:r>
              <a:rPr lang="zh-CN" altLang="zh-CN" sz="2400" dirty="0" smtClean="0">
                <a:solidFill>
                  <a:srgbClr val="0000FF"/>
                </a:solidFill>
              </a:rPr>
              <a:t>。</a:t>
            </a:r>
            <a:endParaRPr lang="zh-CN" altLang="en-US" sz="2400" dirty="0">
              <a:solidFill>
                <a:srgbClr val="FF0000"/>
              </a:solidFill>
            </a:endParaRPr>
          </a:p>
        </p:txBody>
      </p:sp>
      <p:sp>
        <p:nvSpPr>
          <p:cNvPr id="11" name="Rectangle 3"/>
          <p:cNvSpPr>
            <a:spLocks noGrp="1" noChangeArrowheads="1"/>
          </p:cNvSpPr>
          <p:nvPr/>
        </p:nvSpPr>
        <p:spPr bwMode="auto">
          <a:xfrm>
            <a:off x="549510" y="551020"/>
            <a:ext cx="7956177" cy="540419"/>
          </a:xfrm>
          <a:prstGeom prst="rect">
            <a:avLst/>
          </a:prstGeom>
          <a:noFill/>
          <a:ln w="9525">
            <a:noFill/>
            <a:miter lim="800000"/>
            <a:headEnd/>
            <a:tailEnd/>
          </a:ln>
        </p:spPr>
        <p:txBody>
          <a:bodyPr anchor="ctr"/>
          <a:lstStyle/>
          <a:p>
            <a:pPr>
              <a:defRPr/>
            </a:pPr>
            <a:r>
              <a:rPr lang="zh-CN" altLang="en-US" sz="3200" b="1" dirty="0" smtClean="0">
                <a:solidFill>
                  <a:schemeClr val="tx2"/>
                </a:solidFill>
                <a:latin typeface="Arial" pitchFamily="34" charset="0"/>
              </a:rPr>
              <a:t>评卷、登分与试卷入档等工作</a:t>
            </a:r>
            <a:endParaRPr lang="zh-CN" altLang="en-US" sz="3200" b="1" dirty="0">
              <a:solidFill>
                <a:schemeClr val="tx2"/>
              </a:solidFill>
              <a:latin typeface="Arial" pitchFamily="34" charset="0"/>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290">
                                          <p:stCondLst>
                                            <p:cond delay="0"/>
                                          </p:stCondLst>
                                        </p:cTn>
                                        <p:tgtEl>
                                          <p:spTgt spid="10"/>
                                        </p:tgtEl>
                                      </p:cBhvr>
                                    </p:animEffect>
                                    <p:anim calcmode="lin" valueType="num">
                                      <p:cBhvr>
                                        <p:cTn id="8" dur="911"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10"/>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10"/>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10"/>
                                        </p:tgtEl>
                                        <p:attrNameLst>
                                          <p:attrName>ppt_y</p:attrName>
                                        </p:attrNameLst>
                                      </p:cBhvr>
                                      <p:tavLst>
                                        <p:tav tm="0" fmla="#ppt_y-sin(pi*$)/81">
                                          <p:val>
                                            <p:fltVal val="0"/>
                                          </p:val>
                                        </p:tav>
                                        <p:tav tm="100000">
                                          <p:val>
                                            <p:fltVal val="1"/>
                                          </p:val>
                                        </p:tav>
                                      </p:tavLst>
                                    </p:anim>
                                    <p:animScale>
                                      <p:cBhvr>
                                        <p:cTn id="13" dur="13">
                                          <p:stCondLst>
                                            <p:cond delay="325"/>
                                          </p:stCondLst>
                                        </p:cTn>
                                        <p:tgtEl>
                                          <p:spTgt spid="10"/>
                                        </p:tgtEl>
                                      </p:cBhvr>
                                      <p:to x="100000" y="60000"/>
                                    </p:animScale>
                                    <p:animScale>
                                      <p:cBhvr>
                                        <p:cTn id="14" dur="83" decel="50000">
                                          <p:stCondLst>
                                            <p:cond delay="338"/>
                                          </p:stCondLst>
                                        </p:cTn>
                                        <p:tgtEl>
                                          <p:spTgt spid="10"/>
                                        </p:tgtEl>
                                      </p:cBhvr>
                                      <p:to x="100000" y="100000"/>
                                    </p:animScale>
                                    <p:animScale>
                                      <p:cBhvr>
                                        <p:cTn id="15" dur="13">
                                          <p:stCondLst>
                                            <p:cond delay="656"/>
                                          </p:stCondLst>
                                        </p:cTn>
                                        <p:tgtEl>
                                          <p:spTgt spid="10"/>
                                        </p:tgtEl>
                                      </p:cBhvr>
                                      <p:to x="100000" y="80000"/>
                                    </p:animScale>
                                    <p:animScale>
                                      <p:cBhvr>
                                        <p:cTn id="16" dur="83" decel="50000">
                                          <p:stCondLst>
                                            <p:cond delay="669"/>
                                          </p:stCondLst>
                                        </p:cTn>
                                        <p:tgtEl>
                                          <p:spTgt spid="10"/>
                                        </p:tgtEl>
                                      </p:cBhvr>
                                      <p:to x="100000" y="100000"/>
                                    </p:animScale>
                                    <p:animScale>
                                      <p:cBhvr>
                                        <p:cTn id="17" dur="13">
                                          <p:stCondLst>
                                            <p:cond delay="821"/>
                                          </p:stCondLst>
                                        </p:cTn>
                                        <p:tgtEl>
                                          <p:spTgt spid="10"/>
                                        </p:tgtEl>
                                      </p:cBhvr>
                                      <p:to x="100000" y="90000"/>
                                    </p:animScale>
                                    <p:animScale>
                                      <p:cBhvr>
                                        <p:cTn id="18" dur="83" decel="50000">
                                          <p:stCondLst>
                                            <p:cond delay="834"/>
                                          </p:stCondLst>
                                        </p:cTn>
                                        <p:tgtEl>
                                          <p:spTgt spid="10"/>
                                        </p:tgtEl>
                                      </p:cBhvr>
                                      <p:to x="100000" y="100000"/>
                                    </p:animScale>
                                    <p:animScale>
                                      <p:cBhvr>
                                        <p:cTn id="19" dur="13">
                                          <p:stCondLst>
                                            <p:cond delay="904"/>
                                          </p:stCondLst>
                                        </p:cTn>
                                        <p:tgtEl>
                                          <p:spTgt spid="10"/>
                                        </p:tgtEl>
                                      </p:cBhvr>
                                      <p:to x="100000" y="95000"/>
                                    </p:animScale>
                                    <p:animScale>
                                      <p:cBhvr>
                                        <p:cTn id="20" dur="83" decel="50000">
                                          <p:stCondLst>
                                            <p:cond delay="917"/>
                                          </p:stCondLst>
                                        </p:cTn>
                                        <p:tgtEl>
                                          <p:spTgt spid="1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2"/>
          <a:srcRect l="2097" r="5004"/>
          <a:stretch/>
        </p:blipFill>
        <p:spPr>
          <a:xfrm>
            <a:off x="4864224" y="0"/>
            <a:ext cx="4262353" cy="6796991"/>
          </a:xfrm>
          <a:prstGeom prst="rect">
            <a:avLst/>
          </a:prstGeom>
        </p:spPr>
      </p:pic>
      <p:sp>
        <p:nvSpPr>
          <p:cNvPr id="6146" name="日期占位符 1"/>
          <p:cNvSpPr>
            <a:spLocks noGrp="1"/>
          </p:cNvSpPr>
          <p:nvPr>
            <p:ph type="dt" sz="quarter" idx="10"/>
          </p:nvPr>
        </p:nvSpPr>
        <p:spPr>
          <a:noFill/>
        </p:spPr>
        <p:txBody>
          <a:bodyPr/>
          <a:lstStyle/>
          <a:p>
            <a:fld id="{8FD875AD-E7F7-4533-AF40-51AD73233463}" type="datetime1">
              <a:rPr lang="zh-CN" altLang="en-US" smtClean="0">
                <a:latin typeface="Arial" charset="0"/>
              </a:rPr>
              <a:pPr/>
              <a:t>2018/12/28</a:t>
            </a:fld>
            <a:endParaRPr lang="en-US" altLang="zh-CN" smtClean="0">
              <a:latin typeface="Arial" charset="0"/>
            </a:endParaRPr>
          </a:p>
        </p:txBody>
      </p:sp>
      <p:sp>
        <p:nvSpPr>
          <p:cNvPr id="6147" name="页脚占位符 2"/>
          <p:cNvSpPr>
            <a:spLocks noGrp="1"/>
          </p:cNvSpPr>
          <p:nvPr>
            <p:ph type="ftr" sz="quarter" idx="11"/>
          </p:nvPr>
        </p:nvSpPr>
        <p:spPr>
          <a:noFill/>
        </p:spPr>
        <p:txBody>
          <a:bodyPr/>
          <a:lstStyle/>
          <a:p>
            <a:pPr algn="ctr"/>
            <a:r>
              <a:rPr lang="zh-CN" altLang="en-US" smtClean="0">
                <a:latin typeface="Arial" charset="0"/>
              </a:rPr>
              <a:t>上海师范大学 教务处</a:t>
            </a:r>
          </a:p>
        </p:txBody>
      </p:sp>
      <p:sp>
        <p:nvSpPr>
          <p:cNvPr id="6148" name="灯片编号占位符 3"/>
          <p:cNvSpPr>
            <a:spLocks noGrp="1"/>
          </p:cNvSpPr>
          <p:nvPr>
            <p:ph type="sldNum" sz="quarter" idx="12"/>
          </p:nvPr>
        </p:nvSpPr>
        <p:spPr>
          <a:noFill/>
        </p:spPr>
        <p:txBody>
          <a:bodyPr/>
          <a:lstStyle/>
          <a:p>
            <a:fld id="{6FC0C107-30FF-4A69-9C55-979D4D18A515}" type="slidenum">
              <a:rPr lang="zh-CN" altLang="en-US" smtClean="0">
                <a:latin typeface="Arial" charset="0"/>
              </a:rPr>
              <a:pPr/>
              <a:t>12</a:t>
            </a:fld>
            <a:endParaRPr lang="en-US" altLang="zh-CN" smtClean="0">
              <a:latin typeface="Arial" charset="0"/>
            </a:endParaRPr>
          </a:p>
        </p:txBody>
      </p:sp>
      <p:sp>
        <p:nvSpPr>
          <p:cNvPr id="4103" name="Rectangle 4"/>
          <p:cNvSpPr>
            <a:spLocks noGrp="1" noChangeArrowheads="1"/>
          </p:cNvSpPr>
          <p:nvPr/>
        </p:nvSpPr>
        <p:spPr bwMode="auto">
          <a:xfrm>
            <a:off x="503548" y="1700808"/>
            <a:ext cx="4284476" cy="4572000"/>
          </a:xfrm>
          <a:prstGeom prst="rect">
            <a:avLst/>
          </a:prstGeom>
          <a:noFill/>
          <a:ln w="9525">
            <a:noFill/>
            <a:miter lim="800000"/>
            <a:headEnd/>
            <a:tailEnd/>
          </a:ln>
        </p:spPr>
        <p:txBody>
          <a:bodyPr/>
          <a:lstStyle/>
          <a:p>
            <a:pPr>
              <a:lnSpc>
                <a:spcPct val="150000"/>
              </a:lnSpc>
            </a:pPr>
            <a:r>
              <a:rPr lang="zh-CN" altLang="en-US" sz="3200" b="1" dirty="0" smtClean="0">
                <a:solidFill>
                  <a:srgbClr val="FF0000"/>
                </a:solidFill>
                <a:latin typeface="+mn-ea"/>
                <a:ea typeface="+mn-ea"/>
              </a:rPr>
              <a:t>考试材料上交时</a:t>
            </a:r>
            <a:endParaRPr lang="en-US" altLang="zh-CN" sz="3200" b="1" dirty="0" smtClean="0">
              <a:solidFill>
                <a:srgbClr val="FF0000"/>
              </a:solidFill>
              <a:latin typeface="+mn-ea"/>
              <a:ea typeface="+mn-ea"/>
            </a:endParaRPr>
          </a:p>
          <a:p>
            <a:pPr>
              <a:lnSpc>
                <a:spcPct val="150000"/>
              </a:lnSpc>
              <a:buFont typeface="Wingdings" pitchFamily="2" charset="2"/>
              <a:buChar char="l"/>
            </a:pPr>
            <a:r>
              <a:rPr lang="zh-CN" altLang="en-US" sz="2800" dirty="0" smtClean="0">
                <a:latin typeface="+mn-ea"/>
                <a:ea typeface="+mn-ea"/>
              </a:rPr>
              <a:t>自查试卷袋入档材料。每项确认无误后，在检查表上打钩。</a:t>
            </a:r>
            <a:endParaRPr lang="en-US" altLang="zh-CN" sz="2800" dirty="0" smtClean="0">
              <a:latin typeface="+mn-ea"/>
              <a:ea typeface="+mn-ea"/>
            </a:endParaRPr>
          </a:p>
          <a:p>
            <a:pPr>
              <a:lnSpc>
                <a:spcPct val="150000"/>
              </a:lnSpc>
              <a:buFont typeface="Wingdings" pitchFamily="2" charset="2"/>
              <a:buChar char="l"/>
            </a:pPr>
            <a:r>
              <a:rPr lang="zh-CN" altLang="en-US" sz="2800" dirty="0" smtClean="0">
                <a:latin typeface="+mn-ea"/>
                <a:ea typeface="+mn-ea"/>
              </a:rPr>
              <a:t>收试卷袋时再次核查。</a:t>
            </a:r>
            <a:endParaRPr lang="zh-CN" altLang="zh-CN" sz="2800" dirty="0">
              <a:latin typeface="+mn-ea"/>
              <a:ea typeface="+mn-ea"/>
            </a:endParaRPr>
          </a:p>
        </p:txBody>
      </p:sp>
      <p:sp>
        <p:nvSpPr>
          <p:cNvPr id="8" name="Rectangle 3"/>
          <p:cNvSpPr>
            <a:spLocks noGrp="1" noChangeArrowheads="1"/>
          </p:cNvSpPr>
          <p:nvPr/>
        </p:nvSpPr>
        <p:spPr bwMode="auto">
          <a:xfrm>
            <a:off x="503548" y="834737"/>
            <a:ext cx="7956177" cy="540419"/>
          </a:xfrm>
          <a:prstGeom prst="rect">
            <a:avLst/>
          </a:prstGeom>
          <a:noFill/>
          <a:ln w="9525">
            <a:noFill/>
            <a:miter lim="800000"/>
            <a:headEnd/>
            <a:tailEnd/>
          </a:ln>
        </p:spPr>
        <p:txBody>
          <a:bodyPr anchor="ctr"/>
          <a:lstStyle/>
          <a:p>
            <a:pPr>
              <a:defRPr/>
            </a:pPr>
            <a:r>
              <a:rPr lang="zh-CN" altLang="en-US" sz="3200" b="1" dirty="0" smtClean="0">
                <a:solidFill>
                  <a:schemeClr val="tx2"/>
                </a:solidFill>
                <a:latin typeface="Arial" pitchFamily="34" charset="0"/>
              </a:rPr>
              <a:t>评卷、登分与试卷入档等工作</a:t>
            </a:r>
            <a:endParaRPr lang="zh-CN" altLang="en-US" sz="3200" b="1" dirty="0">
              <a:solidFill>
                <a:schemeClr val="tx2"/>
              </a:solidFill>
              <a:latin typeface="Arial" pitchFamily="34" charset="0"/>
            </a:endParaRPr>
          </a:p>
        </p:txBody>
      </p:sp>
    </p:spTree>
  </p:cSld>
  <p:clrMapOvr>
    <a:masterClrMapping/>
  </p:clrMapOvr>
  <p:transition spd="med">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5A35A756-6F10-48F6-9800-C25D622C0D9F}" type="datetime1">
              <a:rPr lang="zh-CN" altLang="en-US" smtClean="0"/>
              <a:pPr>
                <a:defRPr/>
              </a:pPr>
              <a:t>2018/12/28</a:t>
            </a:fld>
            <a:endParaRPr lang="zh-CN" altLang="en-US"/>
          </a:p>
        </p:txBody>
      </p:sp>
      <p:sp>
        <p:nvSpPr>
          <p:cNvPr id="3" name="页脚占位符 2"/>
          <p:cNvSpPr>
            <a:spLocks noGrp="1"/>
          </p:cNvSpPr>
          <p:nvPr>
            <p:ph type="ftr" sz="quarter" idx="11"/>
          </p:nvPr>
        </p:nvSpPr>
        <p:spPr/>
        <p:txBody>
          <a:bodyPr/>
          <a:lstStyle/>
          <a:p>
            <a:pPr>
              <a:defRPr/>
            </a:pPr>
            <a:r>
              <a:rPr lang="zh-CN" altLang="en-US" smtClean="0"/>
              <a:t>上海师范大学 教务处</a:t>
            </a:r>
            <a:endParaRPr lang="zh-CN" altLang="en-US"/>
          </a:p>
        </p:txBody>
      </p:sp>
      <p:sp>
        <p:nvSpPr>
          <p:cNvPr id="4" name="灯片编号占位符 3"/>
          <p:cNvSpPr>
            <a:spLocks noGrp="1"/>
          </p:cNvSpPr>
          <p:nvPr>
            <p:ph type="sldNum" sz="quarter" idx="12"/>
          </p:nvPr>
        </p:nvSpPr>
        <p:spPr/>
        <p:txBody>
          <a:bodyPr/>
          <a:lstStyle/>
          <a:p>
            <a:pPr>
              <a:defRPr/>
            </a:pPr>
            <a:fld id="{C4DA82CE-FC4D-4F1C-97D2-67834BB5C35E}" type="slidenum">
              <a:rPr lang="zh-CN" altLang="en-US" smtClean="0"/>
              <a:pPr>
                <a:defRPr/>
              </a:pPr>
              <a:t>13</a:t>
            </a:fld>
            <a:endParaRPr lang="zh-CN" altLang="en-US"/>
          </a:p>
        </p:txBody>
      </p:sp>
      <p:sp>
        <p:nvSpPr>
          <p:cNvPr id="5" name="矩形 4"/>
          <p:cNvSpPr/>
          <p:nvPr/>
        </p:nvSpPr>
        <p:spPr>
          <a:xfrm>
            <a:off x="539552" y="1268760"/>
            <a:ext cx="8172908" cy="5262979"/>
          </a:xfrm>
          <a:prstGeom prst="rect">
            <a:avLst/>
          </a:prstGeom>
        </p:spPr>
        <p:txBody>
          <a:bodyPr wrap="square">
            <a:spAutoFit/>
          </a:bodyPr>
          <a:lstStyle/>
          <a:p>
            <a:pPr>
              <a:lnSpc>
                <a:spcPct val="150000"/>
              </a:lnSpc>
            </a:pPr>
            <a:r>
              <a:rPr lang="en-US" altLang="zh-CN" sz="2800" dirty="0" smtClean="0"/>
              <a:t>    </a:t>
            </a:r>
            <a:r>
              <a:rPr lang="zh-CN" altLang="en-US" sz="2800" dirty="0" smtClean="0"/>
              <a:t>所有的监考教师一定</a:t>
            </a:r>
            <a:r>
              <a:rPr lang="zh-CN" altLang="zh-CN" sz="2800" dirty="0" smtClean="0"/>
              <a:t>要树立预防</a:t>
            </a:r>
            <a:r>
              <a:rPr lang="zh-CN" altLang="en-US" sz="2800" dirty="0" smtClean="0"/>
              <a:t>作弊</a:t>
            </a:r>
            <a:r>
              <a:rPr lang="zh-CN" altLang="zh-CN" sz="2800" dirty="0" smtClean="0"/>
              <a:t>为主的思想。</a:t>
            </a:r>
            <a:endParaRPr lang="en-US" altLang="zh-CN" sz="2800" dirty="0" smtClean="0"/>
          </a:p>
          <a:p>
            <a:pPr>
              <a:lnSpc>
                <a:spcPct val="150000"/>
              </a:lnSpc>
            </a:pPr>
            <a:r>
              <a:rPr lang="zh-CN" altLang="en-US" sz="2800" dirty="0" smtClean="0"/>
              <a:t>学生的</a:t>
            </a:r>
            <a:r>
              <a:rPr lang="zh-CN" altLang="zh-CN" sz="2800" dirty="0" smtClean="0"/>
              <a:t>违纪处分将放入学生档案，</a:t>
            </a:r>
            <a:r>
              <a:rPr lang="zh-CN" altLang="en-US" sz="2800" dirty="0" smtClean="0"/>
              <a:t>作弊会被取消学位，</a:t>
            </a:r>
            <a:r>
              <a:rPr lang="zh-CN" altLang="zh-CN" sz="2800" dirty="0" smtClean="0"/>
              <a:t>在各个方面影响</a:t>
            </a:r>
            <a:r>
              <a:rPr lang="zh-CN" altLang="en-US" sz="2800" dirty="0" smtClean="0"/>
              <a:t>学生的</a:t>
            </a:r>
            <a:r>
              <a:rPr lang="zh-CN" altLang="zh-CN" sz="2800" dirty="0" smtClean="0"/>
              <a:t>发展</a:t>
            </a:r>
            <a:r>
              <a:rPr lang="zh-CN" altLang="en-US" sz="2800" dirty="0" smtClean="0"/>
              <a:t>。</a:t>
            </a:r>
            <a:endParaRPr lang="en-US" altLang="zh-CN" sz="2800" dirty="0" smtClean="0"/>
          </a:p>
          <a:p>
            <a:pPr>
              <a:lnSpc>
                <a:spcPct val="150000"/>
              </a:lnSpc>
            </a:pPr>
            <a:r>
              <a:rPr lang="en-US" altLang="zh-CN" sz="2800" dirty="0" smtClean="0"/>
              <a:t>    </a:t>
            </a:r>
            <a:r>
              <a:rPr lang="zh-CN" altLang="zh-CN" sz="2800" dirty="0" smtClean="0"/>
              <a:t>从爱护</a:t>
            </a:r>
            <a:r>
              <a:rPr lang="zh-CN" altLang="en-US" sz="2800" dirty="0" smtClean="0"/>
              <a:t>自己的学生，爱护</a:t>
            </a:r>
            <a:r>
              <a:rPr lang="zh-CN" altLang="zh-CN" sz="2800" dirty="0" smtClean="0"/>
              <a:t>年轻人的角度</a:t>
            </a:r>
            <a:r>
              <a:rPr lang="zh-CN" altLang="en-US" sz="2800" dirty="0" smtClean="0"/>
              <a:t>出发</a:t>
            </a:r>
            <a:r>
              <a:rPr lang="zh-CN" altLang="zh-CN" sz="2800" dirty="0" smtClean="0"/>
              <a:t>，</a:t>
            </a:r>
            <a:r>
              <a:rPr lang="zh-CN" altLang="en-US" sz="2800" dirty="0" smtClean="0"/>
              <a:t>请监考教师一</a:t>
            </a:r>
            <a:r>
              <a:rPr lang="zh-CN" altLang="zh-CN" sz="2800" dirty="0" smtClean="0"/>
              <a:t>要尽可能预防学生作弊。</a:t>
            </a:r>
            <a:endParaRPr lang="en-US" altLang="zh-CN" sz="2800" dirty="0" smtClean="0"/>
          </a:p>
          <a:p>
            <a:pPr>
              <a:lnSpc>
                <a:spcPct val="150000"/>
              </a:lnSpc>
            </a:pPr>
            <a:r>
              <a:rPr lang="en-US" altLang="zh-CN" sz="2800" dirty="0" smtClean="0"/>
              <a:t>    </a:t>
            </a:r>
            <a:r>
              <a:rPr lang="zh-CN" altLang="en-US" sz="2800" dirty="0" smtClean="0"/>
              <a:t>如果确实有作弊行为的，一定要证据确凿，处理程序规范。</a:t>
            </a:r>
            <a:r>
              <a:rPr lang="en-US" altLang="zh-CN" sz="2800" dirty="0" smtClean="0"/>
              <a:t>      </a:t>
            </a:r>
          </a:p>
          <a:p>
            <a:pPr>
              <a:lnSpc>
                <a:spcPct val="150000"/>
              </a:lnSpc>
            </a:pPr>
            <a:endParaRPr lang="zh-CN" altLang="zh-CN" sz="2800" dirty="0"/>
          </a:p>
        </p:txBody>
      </p:sp>
      <p:sp>
        <p:nvSpPr>
          <p:cNvPr id="6" name="Rectangle 3"/>
          <p:cNvSpPr>
            <a:spLocks noGrp="1" noChangeArrowheads="1"/>
          </p:cNvSpPr>
          <p:nvPr/>
        </p:nvSpPr>
        <p:spPr bwMode="auto">
          <a:xfrm>
            <a:off x="647917" y="728341"/>
            <a:ext cx="7956177" cy="540419"/>
          </a:xfrm>
          <a:prstGeom prst="rect">
            <a:avLst/>
          </a:prstGeom>
          <a:noFill/>
          <a:ln w="9525">
            <a:noFill/>
            <a:miter lim="800000"/>
            <a:headEnd/>
            <a:tailEnd/>
          </a:ln>
        </p:spPr>
        <p:txBody>
          <a:bodyPr anchor="ctr"/>
          <a:lstStyle/>
          <a:p>
            <a:pPr>
              <a:defRPr/>
            </a:pPr>
            <a:r>
              <a:rPr lang="zh-CN" altLang="en-US" sz="3200" b="1" dirty="0" smtClean="0">
                <a:solidFill>
                  <a:srgbClr val="FF0000"/>
                </a:solidFill>
                <a:latin typeface="Arial" pitchFamily="34" charset="0"/>
              </a:rPr>
              <a:t>特别提醒：</a:t>
            </a:r>
            <a:endParaRPr lang="zh-CN" altLang="en-US" sz="3200" b="1" dirty="0">
              <a:solidFill>
                <a:srgbClr val="FF0000"/>
              </a:solidFill>
              <a:latin typeface="Arial" pitchFamily="34" charset="0"/>
            </a:endParaRPr>
          </a:p>
        </p:txBody>
      </p:sp>
    </p:spTree>
  </p:cSld>
  <p:clrMapOvr>
    <a:masterClrMapping/>
  </p:clrMapOvr>
  <p:transition spd="med">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日期占位符 1"/>
          <p:cNvSpPr>
            <a:spLocks noGrp="1"/>
          </p:cNvSpPr>
          <p:nvPr>
            <p:ph type="dt" sz="quarter" idx="10"/>
          </p:nvPr>
        </p:nvSpPr>
        <p:spPr>
          <a:noFill/>
        </p:spPr>
        <p:txBody>
          <a:bodyPr/>
          <a:lstStyle/>
          <a:p>
            <a:fld id="{5A2053B7-4C71-4A4C-B327-EE1511BE629B}" type="datetime1">
              <a:rPr lang="zh-CN" altLang="en-US" smtClean="0">
                <a:latin typeface="Arial" charset="0"/>
              </a:rPr>
              <a:pPr/>
              <a:t>2018/12/28</a:t>
            </a:fld>
            <a:endParaRPr lang="en-US" altLang="zh-CN" smtClean="0">
              <a:latin typeface="Arial" charset="0"/>
            </a:endParaRPr>
          </a:p>
        </p:txBody>
      </p:sp>
      <p:sp>
        <p:nvSpPr>
          <p:cNvPr id="10243" name="页脚占位符 2"/>
          <p:cNvSpPr>
            <a:spLocks noGrp="1"/>
          </p:cNvSpPr>
          <p:nvPr>
            <p:ph type="ftr" sz="quarter" idx="11"/>
          </p:nvPr>
        </p:nvSpPr>
        <p:spPr>
          <a:noFill/>
        </p:spPr>
        <p:txBody>
          <a:bodyPr/>
          <a:lstStyle/>
          <a:p>
            <a:pPr algn="ctr"/>
            <a:r>
              <a:rPr lang="zh-CN" altLang="en-US" smtClean="0">
                <a:latin typeface="Arial" charset="0"/>
              </a:rPr>
              <a:t>上海师范大学 教务处</a:t>
            </a:r>
          </a:p>
        </p:txBody>
      </p:sp>
      <p:sp>
        <p:nvSpPr>
          <p:cNvPr id="10244" name="灯片编号占位符 3"/>
          <p:cNvSpPr>
            <a:spLocks noGrp="1"/>
          </p:cNvSpPr>
          <p:nvPr>
            <p:ph type="sldNum" sz="quarter" idx="12"/>
          </p:nvPr>
        </p:nvSpPr>
        <p:spPr>
          <a:noFill/>
        </p:spPr>
        <p:txBody>
          <a:bodyPr/>
          <a:lstStyle/>
          <a:p>
            <a:fld id="{253F9042-CE59-4787-9B39-861C283F8A6C}" type="slidenum">
              <a:rPr lang="zh-CN" altLang="en-US" smtClean="0">
                <a:latin typeface="Arial" charset="0"/>
              </a:rPr>
              <a:pPr/>
              <a:t>14</a:t>
            </a:fld>
            <a:endParaRPr lang="en-US" altLang="zh-CN" smtClean="0">
              <a:latin typeface="Arial" charset="0"/>
            </a:endParaRPr>
          </a:p>
        </p:txBody>
      </p:sp>
      <p:sp>
        <p:nvSpPr>
          <p:cNvPr id="10245" name="Text Box 2"/>
          <p:cNvSpPr txBox="1">
            <a:spLocks noChangeArrowheads="1"/>
          </p:cNvSpPr>
          <p:nvPr/>
        </p:nvSpPr>
        <p:spPr bwMode="auto">
          <a:xfrm>
            <a:off x="1076325" y="3336925"/>
            <a:ext cx="5332413" cy="365125"/>
          </a:xfrm>
          <a:prstGeom prst="rect">
            <a:avLst/>
          </a:prstGeom>
          <a:noFill/>
          <a:ln w="9525">
            <a:noFill/>
            <a:miter lim="800000"/>
            <a:headEnd/>
            <a:tailEnd/>
          </a:ln>
        </p:spPr>
        <p:txBody>
          <a:bodyPr>
            <a:spAutoFit/>
          </a:bodyPr>
          <a:lstStyle/>
          <a:p>
            <a:endParaRPr lang="zh-CN" altLang="en-US"/>
          </a:p>
        </p:txBody>
      </p:sp>
      <p:sp>
        <p:nvSpPr>
          <p:cNvPr id="13315" name="Rectangle 3"/>
          <p:cNvSpPr>
            <a:spLocks noGrp="1" noChangeArrowheads="1"/>
          </p:cNvSpPr>
          <p:nvPr/>
        </p:nvSpPr>
        <p:spPr bwMode="auto">
          <a:xfrm>
            <a:off x="755650" y="2241550"/>
            <a:ext cx="7772400" cy="1470025"/>
          </a:xfrm>
          <a:prstGeom prst="rect">
            <a:avLst/>
          </a:prstGeom>
          <a:noFill/>
          <a:ln w="9525">
            <a:noFill/>
            <a:miter lim="800000"/>
            <a:headEnd/>
            <a:tailEnd/>
          </a:ln>
        </p:spPr>
        <p:txBody>
          <a:bodyPr anchor="ctr"/>
          <a:lstStyle/>
          <a:p>
            <a:pPr algn="ctr">
              <a:defRPr/>
            </a:pPr>
            <a:r>
              <a:rPr lang="zh-CN" altLang="en-US" sz="4000" b="1" dirty="0">
                <a:solidFill>
                  <a:schemeClr val="tx2"/>
                </a:solidFill>
                <a:effectLst>
                  <a:outerShdw blurRad="38100" dist="38100" dir="2700000" algn="tl">
                    <a:srgbClr val="C0C0C0"/>
                  </a:outerShdw>
                </a:effectLst>
              </a:rPr>
              <a:t>违纪与作弊的界定及处理程序</a:t>
            </a:r>
          </a:p>
        </p:txBody>
      </p:sp>
    </p:spTree>
  </p:cSld>
  <p:clrMapOvr>
    <a:masterClrMapping/>
  </p:clrMapOvr>
  <p:transition spd="med">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期占位符 1"/>
          <p:cNvSpPr>
            <a:spLocks noGrp="1"/>
          </p:cNvSpPr>
          <p:nvPr>
            <p:ph type="dt" sz="quarter" idx="10"/>
          </p:nvPr>
        </p:nvSpPr>
        <p:spPr>
          <a:noFill/>
        </p:spPr>
        <p:txBody>
          <a:bodyPr/>
          <a:lstStyle/>
          <a:p>
            <a:fld id="{E3D8B68B-C273-4865-B7A4-71599020181A}" type="datetime1">
              <a:rPr lang="zh-CN" altLang="en-US" smtClean="0">
                <a:latin typeface="Arial" charset="0"/>
              </a:rPr>
              <a:pPr/>
              <a:t>2018/12/28</a:t>
            </a:fld>
            <a:endParaRPr lang="en-US" altLang="zh-CN" smtClean="0">
              <a:latin typeface="Arial" charset="0"/>
            </a:endParaRPr>
          </a:p>
        </p:txBody>
      </p:sp>
      <p:sp>
        <p:nvSpPr>
          <p:cNvPr id="11267" name="页脚占位符 2"/>
          <p:cNvSpPr>
            <a:spLocks noGrp="1"/>
          </p:cNvSpPr>
          <p:nvPr>
            <p:ph type="ftr" sz="quarter" idx="11"/>
          </p:nvPr>
        </p:nvSpPr>
        <p:spPr>
          <a:noFill/>
        </p:spPr>
        <p:txBody>
          <a:bodyPr/>
          <a:lstStyle/>
          <a:p>
            <a:pPr algn="ctr"/>
            <a:r>
              <a:rPr lang="zh-CN" altLang="en-US" smtClean="0">
                <a:latin typeface="Arial" charset="0"/>
              </a:rPr>
              <a:t>上海师范大学 教务处</a:t>
            </a:r>
          </a:p>
        </p:txBody>
      </p:sp>
      <p:sp>
        <p:nvSpPr>
          <p:cNvPr id="11268" name="灯片编号占位符 3"/>
          <p:cNvSpPr>
            <a:spLocks noGrp="1"/>
          </p:cNvSpPr>
          <p:nvPr>
            <p:ph type="sldNum" sz="quarter" idx="12"/>
          </p:nvPr>
        </p:nvSpPr>
        <p:spPr>
          <a:noFill/>
        </p:spPr>
        <p:txBody>
          <a:bodyPr/>
          <a:lstStyle/>
          <a:p>
            <a:fld id="{0DA48C3E-378B-46B2-BB53-35F373CE9087}" type="slidenum">
              <a:rPr lang="zh-CN" altLang="en-US" smtClean="0">
                <a:latin typeface="Arial" charset="0"/>
              </a:rPr>
              <a:pPr/>
              <a:t>15</a:t>
            </a:fld>
            <a:endParaRPr lang="en-US" altLang="zh-CN" smtClean="0">
              <a:latin typeface="Arial" charset="0"/>
            </a:endParaRPr>
          </a:p>
        </p:txBody>
      </p:sp>
      <p:sp>
        <p:nvSpPr>
          <p:cNvPr id="11269" name="Text Box 2"/>
          <p:cNvSpPr txBox="1">
            <a:spLocks noChangeArrowheads="1"/>
          </p:cNvSpPr>
          <p:nvPr/>
        </p:nvSpPr>
        <p:spPr bwMode="auto">
          <a:xfrm>
            <a:off x="1076325" y="3336925"/>
            <a:ext cx="5332413" cy="365125"/>
          </a:xfrm>
          <a:prstGeom prst="rect">
            <a:avLst/>
          </a:prstGeom>
          <a:noFill/>
          <a:ln w="9525">
            <a:noFill/>
            <a:miter lim="800000"/>
            <a:headEnd/>
            <a:tailEnd/>
          </a:ln>
        </p:spPr>
        <p:txBody>
          <a:bodyPr>
            <a:spAutoFit/>
          </a:bodyPr>
          <a:lstStyle/>
          <a:p>
            <a:endParaRPr lang="zh-CN" altLang="en-US"/>
          </a:p>
        </p:txBody>
      </p:sp>
      <p:sp>
        <p:nvSpPr>
          <p:cNvPr id="11270" name="内容占位符 8"/>
          <p:cNvSpPr>
            <a:spLocks noGrp="1"/>
          </p:cNvSpPr>
          <p:nvPr>
            <p:ph idx="4294967295"/>
          </p:nvPr>
        </p:nvSpPr>
        <p:spPr>
          <a:xfrm>
            <a:off x="611188" y="2528888"/>
            <a:ext cx="7848600" cy="971550"/>
          </a:xfrm>
        </p:spPr>
        <p:txBody>
          <a:bodyPr/>
          <a:lstStyle/>
          <a:p>
            <a:pPr algn="ctr" eaLnBrk="1" hangingPunct="1">
              <a:lnSpc>
                <a:spcPct val="150000"/>
              </a:lnSpc>
              <a:buSzPct val="100000"/>
              <a:buFont typeface="Wingdings 2" pitchFamily="18" charset="2"/>
              <a:buNone/>
            </a:pPr>
            <a:r>
              <a:rPr lang="zh-CN" altLang="en-US" sz="4000" b="1" dirty="0" smtClean="0">
                <a:solidFill>
                  <a:srgbClr val="0070C0"/>
                </a:solidFill>
              </a:rPr>
              <a:t>违纪和作弊的界定</a:t>
            </a:r>
            <a:endParaRPr lang="en-US" altLang="zh-CN" sz="4000" b="1" dirty="0" smtClean="0">
              <a:solidFill>
                <a:srgbClr val="0070C0"/>
              </a:solidFill>
            </a:endParaRPr>
          </a:p>
        </p:txBody>
      </p:sp>
    </p:spTree>
  </p:cSld>
  <p:clrMapOvr>
    <a:masterClrMapping/>
  </p:clrMapOvr>
  <p:transition spd="med">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日期占位符 1"/>
          <p:cNvSpPr>
            <a:spLocks noGrp="1"/>
          </p:cNvSpPr>
          <p:nvPr>
            <p:ph type="dt" sz="quarter" idx="10"/>
          </p:nvPr>
        </p:nvSpPr>
        <p:spPr>
          <a:noFill/>
        </p:spPr>
        <p:txBody>
          <a:bodyPr/>
          <a:lstStyle/>
          <a:p>
            <a:fld id="{7CB51FF7-9E42-495A-9102-DD97D4C98CBC}" type="datetime1">
              <a:rPr lang="zh-CN" altLang="en-US" smtClean="0">
                <a:latin typeface="Arial" charset="0"/>
              </a:rPr>
              <a:pPr/>
              <a:t>2018/12/28</a:t>
            </a:fld>
            <a:endParaRPr lang="en-US" altLang="zh-CN" smtClean="0">
              <a:latin typeface="Arial" charset="0"/>
            </a:endParaRPr>
          </a:p>
        </p:txBody>
      </p:sp>
      <p:sp>
        <p:nvSpPr>
          <p:cNvPr id="12291" name="页脚占位符 2"/>
          <p:cNvSpPr>
            <a:spLocks noGrp="1"/>
          </p:cNvSpPr>
          <p:nvPr>
            <p:ph type="ftr" sz="quarter" idx="11"/>
          </p:nvPr>
        </p:nvSpPr>
        <p:spPr>
          <a:noFill/>
        </p:spPr>
        <p:txBody>
          <a:bodyPr/>
          <a:lstStyle/>
          <a:p>
            <a:pPr algn="ctr"/>
            <a:r>
              <a:rPr lang="zh-CN" altLang="en-US" smtClean="0">
                <a:latin typeface="Arial" charset="0"/>
              </a:rPr>
              <a:t>上海师范大学 教务处</a:t>
            </a:r>
          </a:p>
        </p:txBody>
      </p:sp>
      <p:sp>
        <p:nvSpPr>
          <p:cNvPr id="12292" name="灯片编号占位符 3"/>
          <p:cNvSpPr>
            <a:spLocks noGrp="1"/>
          </p:cNvSpPr>
          <p:nvPr>
            <p:ph type="sldNum" sz="quarter" idx="12"/>
          </p:nvPr>
        </p:nvSpPr>
        <p:spPr>
          <a:noFill/>
        </p:spPr>
        <p:txBody>
          <a:bodyPr/>
          <a:lstStyle/>
          <a:p>
            <a:fld id="{D0BE5FD9-F537-49A5-B06E-A8C290765827}" type="slidenum">
              <a:rPr lang="zh-CN" altLang="en-US" smtClean="0">
                <a:latin typeface="Arial" charset="0"/>
              </a:rPr>
              <a:pPr/>
              <a:t>16</a:t>
            </a:fld>
            <a:endParaRPr lang="en-US" altLang="zh-CN" smtClean="0">
              <a:latin typeface="Arial" charset="0"/>
            </a:endParaRPr>
          </a:p>
        </p:txBody>
      </p:sp>
      <p:sp>
        <p:nvSpPr>
          <p:cNvPr id="15362" name="内容占位符 11"/>
          <p:cNvSpPr>
            <a:spLocks noGrp="1"/>
          </p:cNvSpPr>
          <p:nvPr>
            <p:ph idx="4294967295"/>
          </p:nvPr>
        </p:nvSpPr>
        <p:spPr>
          <a:xfrm>
            <a:off x="457200" y="908720"/>
            <a:ext cx="8229600" cy="4213225"/>
          </a:xfrm>
        </p:spPr>
        <p:txBody>
          <a:bodyPr/>
          <a:lstStyle/>
          <a:p>
            <a:pPr eaLnBrk="1" hangingPunct="1">
              <a:lnSpc>
                <a:spcPct val="110000"/>
              </a:lnSpc>
              <a:buSzPct val="100000"/>
              <a:buFont typeface="Wingdings 2" pitchFamily="18" charset="2"/>
              <a:buNone/>
              <a:defRPr/>
            </a:pPr>
            <a:r>
              <a:rPr lang="zh-CN" altLang="en-US" sz="3200" b="1" dirty="0" smtClean="0">
                <a:solidFill>
                  <a:srgbClr val="0070C0"/>
                </a:solidFill>
              </a:rPr>
              <a:t>一、违纪的界定</a:t>
            </a:r>
            <a:endParaRPr lang="en-US" altLang="zh-CN" sz="3200" b="1" dirty="0" smtClean="0">
              <a:solidFill>
                <a:srgbClr val="0070C0"/>
              </a:solidFill>
            </a:endParaRPr>
          </a:p>
          <a:p>
            <a:pPr eaLnBrk="1" hangingPunct="1">
              <a:lnSpc>
                <a:spcPct val="150000"/>
              </a:lnSpc>
              <a:buSzPct val="100000"/>
              <a:buFont typeface="Wingdings 2" pitchFamily="18" charset="2"/>
              <a:buNone/>
              <a:defRPr/>
            </a:pPr>
            <a:r>
              <a:rPr lang="zh-CN" altLang="en-US" sz="3200" dirty="0" smtClean="0"/>
              <a:t>   指学生不遵守考场规则和考试纪律，不服   从考试工作人员的安排与要求，但情节轻微的一般考试违纪行为。</a:t>
            </a:r>
            <a:endParaRPr lang="en-US" altLang="zh-CN" sz="3200" dirty="0" smtClean="0"/>
          </a:p>
          <a:p>
            <a:pPr eaLnBrk="1" hangingPunct="1">
              <a:lnSpc>
                <a:spcPct val="150000"/>
              </a:lnSpc>
              <a:buSzPct val="100000"/>
              <a:buFont typeface="Wingdings 2" pitchFamily="18" charset="2"/>
              <a:buNone/>
              <a:defRPr/>
            </a:pPr>
            <a:r>
              <a:rPr lang="en-US" altLang="zh-CN" sz="3200" dirty="0" smtClean="0"/>
              <a:t>   </a:t>
            </a:r>
            <a:r>
              <a:rPr lang="zh-CN" altLang="en-US" sz="3200" dirty="0" smtClean="0"/>
              <a:t>有下列行为之一者，认定为</a:t>
            </a:r>
            <a:r>
              <a:rPr lang="zh-CN" altLang="en-US" sz="3200" b="1" dirty="0" smtClean="0">
                <a:solidFill>
                  <a:srgbClr val="FF0000"/>
                </a:solidFill>
                <a:effectLst>
                  <a:outerShdw blurRad="38100" dist="38100" dir="2700000" algn="tl">
                    <a:srgbClr val="C0C0C0"/>
                  </a:outerShdw>
                </a:effectLst>
              </a:rPr>
              <a:t>考试违纪</a:t>
            </a:r>
            <a:r>
              <a:rPr lang="zh-CN" altLang="en-US" sz="3200" dirty="0" smtClean="0"/>
              <a:t>：</a:t>
            </a:r>
          </a:p>
        </p:txBody>
      </p:sp>
    </p:spTree>
  </p:cSld>
  <p:clrMapOvr>
    <a:masterClrMapping/>
  </p:clrMapOvr>
  <p:transition spd="med">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日期占位符 1"/>
          <p:cNvSpPr>
            <a:spLocks noGrp="1"/>
          </p:cNvSpPr>
          <p:nvPr>
            <p:ph type="dt" sz="quarter" idx="10"/>
          </p:nvPr>
        </p:nvSpPr>
        <p:spPr>
          <a:noFill/>
        </p:spPr>
        <p:txBody>
          <a:bodyPr/>
          <a:lstStyle/>
          <a:p>
            <a:fld id="{8E13F60D-AEE8-4C82-99D3-4CF8C9970F46}" type="datetime1">
              <a:rPr lang="zh-CN" altLang="en-US" smtClean="0">
                <a:latin typeface="Arial" charset="0"/>
              </a:rPr>
              <a:pPr/>
              <a:t>2018/12/28</a:t>
            </a:fld>
            <a:endParaRPr lang="en-US" altLang="zh-CN" smtClean="0">
              <a:latin typeface="Arial" charset="0"/>
            </a:endParaRPr>
          </a:p>
        </p:txBody>
      </p:sp>
      <p:sp>
        <p:nvSpPr>
          <p:cNvPr id="13315" name="页脚占位符 2"/>
          <p:cNvSpPr>
            <a:spLocks noGrp="1"/>
          </p:cNvSpPr>
          <p:nvPr>
            <p:ph type="ftr" sz="quarter" idx="11"/>
          </p:nvPr>
        </p:nvSpPr>
        <p:spPr>
          <a:noFill/>
        </p:spPr>
        <p:txBody>
          <a:bodyPr/>
          <a:lstStyle/>
          <a:p>
            <a:pPr algn="ctr"/>
            <a:r>
              <a:rPr lang="zh-CN" altLang="en-US" smtClean="0">
                <a:latin typeface="Arial" charset="0"/>
              </a:rPr>
              <a:t>上海师范大学 教务处</a:t>
            </a:r>
          </a:p>
        </p:txBody>
      </p:sp>
      <p:sp>
        <p:nvSpPr>
          <p:cNvPr id="13316" name="灯片编号占位符 3"/>
          <p:cNvSpPr>
            <a:spLocks noGrp="1"/>
          </p:cNvSpPr>
          <p:nvPr>
            <p:ph type="sldNum" sz="quarter" idx="12"/>
          </p:nvPr>
        </p:nvSpPr>
        <p:spPr>
          <a:noFill/>
        </p:spPr>
        <p:txBody>
          <a:bodyPr/>
          <a:lstStyle/>
          <a:p>
            <a:fld id="{0A20D70B-AEAA-4B72-8E33-DC468F0C9F7C}" type="slidenum">
              <a:rPr lang="zh-CN" altLang="en-US" smtClean="0">
                <a:latin typeface="Arial" charset="0"/>
              </a:rPr>
              <a:pPr/>
              <a:t>17</a:t>
            </a:fld>
            <a:endParaRPr lang="en-US" altLang="zh-CN" smtClean="0">
              <a:latin typeface="Arial" charset="0"/>
            </a:endParaRPr>
          </a:p>
        </p:txBody>
      </p:sp>
      <p:sp>
        <p:nvSpPr>
          <p:cNvPr id="13317" name="内容占位符 11"/>
          <p:cNvSpPr>
            <a:spLocks noGrp="1"/>
          </p:cNvSpPr>
          <p:nvPr>
            <p:ph idx="4294967295"/>
          </p:nvPr>
        </p:nvSpPr>
        <p:spPr>
          <a:xfrm>
            <a:off x="457200" y="217769"/>
            <a:ext cx="8229600" cy="6121400"/>
          </a:xfrm>
        </p:spPr>
        <p:txBody>
          <a:bodyPr/>
          <a:lstStyle/>
          <a:p>
            <a:pPr eaLnBrk="1" hangingPunct="1">
              <a:lnSpc>
                <a:spcPct val="110000"/>
              </a:lnSpc>
              <a:buSzPct val="100000"/>
              <a:buFont typeface="Wingdings 2" pitchFamily="18" charset="2"/>
              <a:buNone/>
            </a:pPr>
            <a:r>
              <a:rPr lang="zh-CN" altLang="en-US" sz="3200" b="1" dirty="0" smtClean="0">
                <a:solidFill>
                  <a:srgbClr val="0070C0"/>
                </a:solidFill>
              </a:rPr>
              <a:t>一、违纪的界定（续）</a:t>
            </a:r>
            <a:endParaRPr lang="en-US" altLang="zh-CN" sz="3200" b="1" dirty="0" smtClean="0">
              <a:solidFill>
                <a:srgbClr val="0070C0"/>
              </a:solidFill>
            </a:endParaRPr>
          </a:p>
          <a:p>
            <a:pPr eaLnBrk="1" hangingPunct="1">
              <a:lnSpc>
                <a:spcPct val="150000"/>
              </a:lnSpc>
              <a:buFont typeface="Wingdings 2" pitchFamily="18" charset="2"/>
              <a:buNone/>
            </a:pPr>
            <a:r>
              <a:rPr lang="zh-CN" altLang="en-US" dirty="0" smtClean="0"/>
              <a:t>1．携带考试允许使用之外的物品进入考场，并且未放在指定位置的；</a:t>
            </a:r>
            <a:endParaRPr lang="en-US" dirty="0" smtClean="0"/>
          </a:p>
          <a:p>
            <a:pPr eaLnBrk="1" hangingPunct="1">
              <a:lnSpc>
                <a:spcPct val="150000"/>
              </a:lnSpc>
              <a:buFont typeface="Wingdings 2" pitchFamily="18" charset="2"/>
              <a:buNone/>
            </a:pPr>
            <a:r>
              <a:rPr lang="zh-CN" altLang="en-US" dirty="0" smtClean="0"/>
              <a:t>2．未在规定的座位参加考试的；</a:t>
            </a:r>
            <a:endParaRPr lang="en-US" dirty="0" smtClean="0"/>
          </a:p>
          <a:p>
            <a:pPr eaLnBrk="1" hangingPunct="1">
              <a:lnSpc>
                <a:spcPct val="150000"/>
              </a:lnSpc>
              <a:buFont typeface="Wingdings 2" pitchFamily="18" charset="2"/>
              <a:buNone/>
            </a:pPr>
            <a:r>
              <a:rPr lang="zh-CN" altLang="en-US" dirty="0" smtClean="0"/>
              <a:t>3．考试开始信号发出前答题或考试结束信号发出后继续答题的；</a:t>
            </a:r>
            <a:endParaRPr lang="en-US" dirty="0" smtClean="0"/>
          </a:p>
          <a:p>
            <a:pPr eaLnBrk="1" hangingPunct="1">
              <a:lnSpc>
                <a:spcPct val="150000"/>
              </a:lnSpc>
              <a:buNone/>
            </a:pPr>
            <a:r>
              <a:rPr lang="zh-CN" altLang="en-US" dirty="0" smtClean="0"/>
              <a:t>4．</a:t>
            </a:r>
            <a:r>
              <a:rPr lang="zh-CN" altLang="zh-CN" dirty="0" smtClean="0"/>
              <a:t>在考试过程中旁窥、交头接耳、打手势、或者有其他异常行为，而监考教师不能确定其作弊的；</a:t>
            </a:r>
            <a:endParaRPr lang="en-US" dirty="0" smtClean="0"/>
          </a:p>
          <a:p>
            <a:pPr eaLnBrk="1" hangingPunct="1">
              <a:lnSpc>
                <a:spcPct val="150000"/>
              </a:lnSpc>
              <a:buNone/>
            </a:pPr>
            <a:r>
              <a:rPr lang="zh-CN" altLang="en-US" dirty="0" smtClean="0"/>
              <a:t>5．</a:t>
            </a:r>
            <a:r>
              <a:rPr lang="zh-CN" altLang="zh-CN" dirty="0" smtClean="0"/>
              <a:t>发现本人桌面有由他人所写的与考试内容有关的文字、公式或图表等而未向监考教师汇报的；</a:t>
            </a:r>
          </a:p>
          <a:p>
            <a:pPr eaLnBrk="1" hangingPunct="1">
              <a:lnSpc>
                <a:spcPct val="150000"/>
              </a:lnSpc>
              <a:buFont typeface="Wingdings 2" pitchFamily="18" charset="2"/>
              <a:buNone/>
            </a:pPr>
            <a:endParaRPr lang="zh-CN" altLang="en-US" dirty="0" smtClean="0"/>
          </a:p>
          <a:p>
            <a:pPr eaLnBrk="1" hangingPunct="1">
              <a:buFont typeface="Wingdings 2" pitchFamily="18" charset="2"/>
              <a:buNone/>
            </a:pPr>
            <a:endParaRPr lang="zh-CN" altLang="en-US" dirty="0" smtClean="0"/>
          </a:p>
        </p:txBody>
      </p:sp>
    </p:spTree>
  </p:cSld>
  <p:clrMapOvr>
    <a:masterClrMapping/>
  </p:clrMapOvr>
  <p:transition spd="med">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日期占位符 1"/>
          <p:cNvSpPr>
            <a:spLocks noGrp="1"/>
          </p:cNvSpPr>
          <p:nvPr>
            <p:ph type="dt" sz="quarter" idx="10"/>
          </p:nvPr>
        </p:nvSpPr>
        <p:spPr>
          <a:noFill/>
        </p:spPr>
        <p:txBody>
          <a:bodyPr/>
          <a:lstStyle/>
          <a:p>
            <a:fld id="{D4BC68F6-9F67-4862-8155-1FED6F083B76}" type="datetime1">
              <a:rPr lang="zh-CN" altLang="en-US" smtClean="0">
                <a:latin typeface="Arial" charset="0"/>
              </a:rPr>
              <a:pPr/>
              <a:t>2018/12/28</a:t>
            </a:fld>
            <a:endParaRPr lang="en-US" altLang="zh-CN" smtClean="0">
              <a:latin typeface="Arial" charset="0"/>
            </a:endParaRPr>
          </a:p>
        </p:txBody>
      </p:sp>
      <p:sp>
        <p:nvSpPr>
          <p:cNvPr id="14339" name="页脚占位符 2"/>
          <p:cNvSpPr>
            <a:spLocks noGrp="1"/>
          </p:cNvSpPr>
          <p:nvPr>
            <p:ph type="ftr" sz="quarter" idx="11"/>
          </p:nvPr>
        </p:nvSpPr>
        <p:spPr>
          <a:noFill/>
        </p:spPr>
        <p:txBody>
          <a:bodyPr/>
          <a:lstStyle/>
          <a:p>
            <a:pPr algn="ctr"/>
            <a:r>
              <a:rPr lang="zh-CN" altLang="en-US" smtClean="0">
                <a:latin typeface="Arial" charset="0"/>
              </a:rPr>
              <a:t>上海师范大学 教务处</a:t>
            </a:r>
          </a:p>
        </p:txBody>
      </p:sp>
      <p:sp>
        <p:nvSpPr>
          <p:cNvPr id="14340" name="灯片编号占位符 3"/>
          <p:cNvSpPr>
            <a:spLocks noGrp="1"/>
          </p:cNvSpPr>
          <p:nvPr>
            <p:ph type="sldNum" sz="quarter" idx="12"/>
          </p:nvPr>
        </p:nvSpPr>
        <p:spPr>
          <a:noFill/>
        </p:spPr>
        <p:txBody>
          <a:bodyPr/>
          <a:lstStyle/>
          <a:p>
            <a:fld id="{3A1AD825-9FF6-4CF5-8703-74D6C2E979A3}" type="slidenum">
              <a:rPr lang="zh-CN" altLang="en-US" smtClean="0">
                <a:latin typeface="Arial" charset="0"/>
              </a:rPr>
              <a:pPr/>
              <a:t>18</a:t>
            </a:fld>
            <a:endParaRPr lang="en-US" altLang="zh-CN" smtClean="0">
              <a:latin typeface="Arial" charset="0"/>
            </a:endParaRPr>
          </a:p>
        </p:txBody>
      </p:sp>
      <p:sp>
        <p:nvSpPr>
          <p:cNvPr id="14341" name="内容占位符 10"/>
          <p:cNvSpPr>
            <a:spLocks noGrp="1"/>
          </p:cNvSpPr>
          <p:nvPr>
            <p:ph idx="4294967295"/>
          </p:nvPr>
        </p:nvSpPr>
        <p:spPr>
          <a:xfrm>
            <a:off x="457200" y="564549"/>
            <a:ext cx="8229600" cy="5976938"/>
          </a:xfrm>
        </p:spPr>
        <p:txBody>
          <a:bodyPr/>
          <a:lstStyle/>
          <a:p>
            <a:pPr eaLnBrk="1" hangingPunct="1">
              <a:lnSpc>
                <a:spcPct val="150000"/>
              </a:lnSpc>
              <a:buFont typeface="Wingdings 2" pitchFamily="18" charset="2"/>
              <a:buNone/>
            </a:pPr>
            <a:r>
              <a:rPr lang="zh-CN" altLang="en-US" sz="2800" b="1" dirty="0" smtClean="0">
                <a:solidFill>
                  <a:srgbClr val="0070C0"/>
                </a:solidFill>
              </a:rPr>
              <a:t>一、违纪的界定（续）</a:t>
            </a:r>
            <a:endParaRPr lang="en-US" altLang="zh-CN" sz="2800" b="1" dirty="0" smtClean="0">
              <a:solidFill>
                <a:srgbClr val="0070C0"/>
              </a:solidFill>
            </a:endParaRPr>
          </a:p>
          <a:p>
            <a:pPr eaLnBrk="1" hangingPunct="1">
              <a:lnSpc>
                <a:spcPct val="150000"/>
              </a:lnSpc>
              <a:buNone/>
            </a:pPr>
            <a:r>
              <a:rPr lang="zh-CN" altLang="en-US" dirty="0" smtClean="0"/>
              <a:t>6．</a:t>
            </a:r>
            <a:r>
              <a:rPr lang="zh-CN" altLang="zh-CN" dirty="0" smtClean="0"/>
              <a:t>在考场或考场附近喧哗或者实施其他影响考场秩序的行为的；</a:t>
            </a:r>
            <a:endParaRPr lang="en-US" dirty="0" smtClean="0"/>
          </a:p>
          <a:p>
            <a:pPr eaLnBrk="1" hangingPunct="1">
              <a:lnSpc>
                <a:spcPct val="150000"/>
              </a:lnSpc>
              <a:buNone/>
            </a:pPr>
            <a:r>
              <a:rPr lang="zh-CN" altLang="en-US" dirty="0" smtClean="0"/>
              <a:t>7．</a:t>
            </a:r>
            <a:r>
              <a:rPr lang="zh-CN" altLang="zh-CN" dirty="0" smtClean="0"/>
              <a:t>未经考试工作人员同意在考试过程中擅自离开考场的；</a:t>
            </a:r>
            <a:endParaRPr lang="en-US" dirty="0" smtClean="0"/>
          </a:p>
          <a:p>
            <a:pPr eaLnBrk="1" hangingPunct="1">
              <a:lnSpc>
                <a:spcPct val="150000"/>
              </a:lnSpc>
              <a:buNone/>
            </a:pPr>
            <a:r>
              <a:rPr lang="zh-CN" altLang="en-US" dirty="0" smtClean="0"/>
              <a:t>8．</a:t>
            </a:r>
            <a:r>
              <a:rPr lang="zh-CN" altLang="zh-CN" dirty="0" smtClean="0"/>
              <a:t>用规定以外的笔或者纸答题、或者在试卷规定以外的地方书写姓名、学号、考号或以其他方式在答卷上标记信息的；</a:t>
            </a:r>
          </a:p>
          <a:p>
            <a:pPr eaLnBrk="1" hangingPunct="1">
              <a:lnSpc>
                <a:spcPct val="150000"/>
              </a:lnSpc>
              <a:buNone/>
            </a:pPr>
            <a:r>
              <a:rPr lang="zh-CN" altLang="en-US" dirty="0" smtClean="0"/>
              <a:t>9．</a:t>
            </a:r>
            <a:r>
              <a:rPr lang="zh-CN" altLang="zh-CN" dirty="0" smtClean="0"/>
              <a:t>其他违反考场规则但尚未构成作弊的行为。</a:t>
            </a:r>
            <a:endParaRPr lang="zh-CN" altLang="en-US" dirty="0" smtClean="0"/>
          </a:p>
        </p:txBody>
      </p:sp>
    </p:spTree>
  </p:cSld>
  <p:clrMapOvr>
    <a:masterClrMapping/>
  </p:clrMapOvr>
  <p:transition spd="med">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日期占位符 1"/>
          <p:cNvSpPr>
            <a:spLocks noGrp="1"/>
          </p:cNvSpPr>
          <p:nvPr>
            <p:ph type="dt" sz="quarter" idx="10"/>
          </p:nvPr>
        </p:nvSpPr>
        <p:spPr>
          <a:noFill/>
        </p:spPr>
        <p:txBody>
          <a:bodyPr/>
          <a:lstStyle/>
          <a:p>
            <a:fld id="{A03C3FDF-A514-4C89-A2DF-3D2BBCA45DEE}" type="datetime1">
              <a:rPr lang="zh-CN" altLang="en-US" smtClean="0">
                <a:latin typeface="Arial" charset="0"/>
              </a:rPr>
              <a:pPr/>
              <a:t>2018/12/28</a:t>
            </a:fld>
            <a:endParaRPr lang="en-US" altLang="zh-CN" smtClean="0">
              <a:latin typeface="Arial" charset="0"/>
            </a:endParaRPr>
          </a:p>
        </p:txBody>
      </p:sp>
      <p:sp>
        <p:nvSpPr>
          <p:cNvPr id="15363" name="页脚占位符 2"/>
          <p:cNvSpPr>
            <a:spLocks noGrp="1"/>
          </p:cNvSpPr>
          <p:nvPr>
            <p:ph type="ftr" sz="quarter" idx="11"/>
          </p:nvPr>
        </p:nvSpPr>
        <p:spPr>
          <a:noFill/>
        </p:spPr>
        <p:txBody>
          <a:bodyPr/>
          <a:lstStyle/>
          <a:p>
            <a:pPr algn="ctr"/>
            <a:r>
              <a:rPr lang="zh-CN" altLang="en-US" smtClean="0">
                <a:latin typeface="Arial" charset="0"/>
              </a:rPr>
              <a:t>上海师范大学 教务处</a:t>
            </a:r>
          </a:p>
        </p:txBody>
      </p:sp>
      <p:sp>
        <p:nvSpPr>
          <p:cNvPr id="15364" name="灯片编号占位符 3"/>
          <p:cNvSpPr>
            <a:spLocks noGrp="1"/>
          </p:cNvSpPr>
          <p:nvPr>
            <p:ph type="sldNum" sz="quarter" idx="12"/>
          </p:nvPr>
        </p:nvSpPr>
        <p:spPr>
          <a:noFill/>
        </p:spPr>
        <p:txBody>
          <a:bodyPr/>
          <a:lstStyle/>
          <a:p>
            <a:fld id="{B48308C6-7BC3-440D-8129-D994A7AB1E84}" type="slidenum">
              <a:rPr lang="zh-CN" altLang="en-US" smtClean="0">
                <a:latin typeface="Arial" charset="0"/>
              </a:rPr>
              <a:pPr/>
              <a:t>19</a:t>
            </a:fld>
            <a:endParaRPr lang="en-US" altLang="zh-CN" smtClean="0">
              <a:latin typeface="Arial" charset="0"/>
            </a:endParaRPr>
          </a:p>
        </p:txBody>
      </p:sp>
      <p:sp>
        <p:nvSpPr>
          <p:cNvPr id="17410" name="内容占位符 7"/>
          <p:cNvSpPr>
            <a:spLocks noGrp="1"/>
          </p:cNvSpPr>
          <p:nvPr>
            <p:ph idx="4294967295"/>
          </p:nvPr>
        </p:nvSpPr>
        <p:spPr>
          <a:xfrm>
            <a:off x="611188" y="1557338"/>
            <a:ext cx="7993062" cy="4389437"/>
          </a:xfrm>
        </p:spPr>
        <p:txBody>
          <a:bodyPr/>
          <a:lstStyle/>
          <a:p>
            <a:pPr algn="ctr" eaLnBrk="1" hangingPunct="1">
              <a:lnSpc>
                <a:spcPct val="110000"/>
              </a:lnSpc>
              <a:buFont typeface="Wingdings 2" pitchFamily="18" charset="2"/>
              <a:buNone/>
              <a:defRPr/>
            </a:pPr>
            <a:r>
              <a:rPr lang="zh-CN" altLang="en-US" sz="3600" b="1" smtClean="0">
                <a:solidFill>
                  <a:srgbClr val="FF0000"/>
                </a:solidFill>
                <a:effectLst>
                  <a:outerShdw blurRad="38100" dist="38100" dir="2700000" algn="tl">
                    <a:srgbClr val="C0C0C0"/>
                  </a:outerShdw>
                </a:effectLst>
              </a:rPr>
              <a:t>考试违纪</a:t>
            </a:r>
            <a:r>
              <a:rPr lang="zh-CN" altLang="en-US" sz="3600" b="1" smtClean="0">
                <a:solidFill>
                  <a:srgbClr val="FF0000"/>
                </a:solidFill>
              </a:rPr>
              <a:t>的处理</a:t>
            </a:r>
          </a:p>
          <a:p>
            <a:pPr eaLnBrk="1" hangingPunct="1">
              <a:lnSpc>
                <a:spcPct val="110000"/>
              </a:lnSpc>
              <a:buFont typeface="Wingdings 2" pitchFamily="18" charset="2"/>
              <a:buNone/>
              <a:defRPr/>
            </a:pPr>
            <a:endParaRPr lang="en-US" smtClean="0"/>
          </a:p>
          <a:p>
            <a:pPr algn="ctr" eaLnBrk="1" hangingPunct="1">
              <a:lnSpc>
                <a:spcPct val="150000"/>
              </a:lnSpc>
              <a:buFont typeface="Wingdings 2" pitchFamily="18" charset="2"/>
              <a:buNone/>
              <a:defRPr/>
            </a:pPr>
            <a:r>
              <a:rPr lang="zh-CN" altLang="en-US" sz="3200" smtClean="0"/>
              <a:t>考试违纪的科目</a:t>
            </a:r>
            <a:r>
              <a:rPr lang="zh-CN" altLang="en-US" sz="3200" b="1" smtClean="0">
                <a:solidFill>
                  <a:srgbClr val="FF0000"/>
                </a:solidFill>
                <a:effectLst>
                  <a:outerShdw blurRad="38100" dist="38100" dir="2700000" algn="tl">
                    <a:srgbClr val="C0C0C0"/>
                  </a:outerShdw>
                </a:effectLst>
              </a:rPr>
              <a:t>成绩无效</a:t>
            </a:r>
            <a:r>
              <a:rPr lang="zh-CN" altLang="en-US" sz="3200" smtClean="0"/>
              <a:t>；</a:t>
            </a:r>
            <a:endParaRPr lang="en-US" altLang="zh-CN" sz="3200" smtClean="0"/>
          </a:p>
          <a:p>
            <a:pPr algn="ctr" eaLnBrk="1" hangingPunct="1">
              <a:lnSpc>
                <a:spcPct val="150000"/>
              </a:lnSpc>
              <a:buFont typeface="Wingdings 2" pitchFamily="18" charset="2"/>
              <a:buNone/>
              <a:defRPr/>
            </a:pPr>
            <a:r>
              <a:rPr lang="zh-CN" altLang="en-US" sz="3200" smtClean="0"/>
              <a:t>给予</a:t>
            </a:r>
            <a:r>
              <a:rPr lang="zh-CN" altLang="en-US" sz="3200" b="1" smtClean="0">
                <a:solidFill>
                  <a:srgbClr val="FF0000"/>
                </a:solidFill>
                <a:effectLst>
                  <a:outerShdw blurRad="38100" dist="38100" dir="2700000" algn="tl">
                    <a:srgbClr val="C0C0C0"/>
                  </a:outerShdw>
                </a:effectLst>
              </a:rPr>
              <a:t>严重警告</a:t>
            </a:r>
            <a:r>
              <a:rPr lang="zh-CN" altLang="en-US" sz="3200" smtClean="0"/>
              <a:t>处分。</a:t>
            </a:r>
          </a:p>
        </p:txBody>
      </p:sp>
    </p:spTree>
  </p:cSld>
  <p:clrMapOvr>
    <a:masterClrMapping/>
  </p:clrMapOvr>
  <p:transition spd="med">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5122" name="日期占位符 1"/>
          <p:cNvSpPr txBox="1">
            <a:spLocks noGrp="1"/>
          </p:cNvSpPr>
          <p:nvPr/>
        </p:nvSpPr>
        <p:spPr bwMode="auto">
          <a:xfrm>
            <a:off x="457200" y="6356350"/>
            <a:ext cx="2133600" cy="365125"/>
          </a:xfrm>
          <a:prstGeom prst="rect">
            <a:avLst/>
          </a:prstGeom>
          <a:noFill/>
          <a:ln w="9525">
            <a:noFill/>
            <a:miter lim="800000"/>
            <a:headEnd/>
            <a:tailEnd/>
          </a:ln>
        </p:spPr>
        <p:txBody>
          <a:bodyPr lIns="0" tIns="0" rIns="0" bIns="0" anchor="b"/>
          <a:lstStyle/>
          <a:p>
            <a:fld id="{56394F37-3A31-44C4-8324-BCC4E1A943DA}" type="datetime1">
              <a:rPr lang="zh-CN" altLang="en-US" sz="1200">
                <a:solidFill>
                  <a:srgbClr val="045C75"/>
                </a:solidFill>
              </a:rPr>
              <a:pPr/>
              <a:t>2018/12/28</a:t>
            </a:fld>
            <a:endParaRPr lang="en-US" altLang="zh-CN" sz="1200">
              <a:solidFill>
                <a:srgbClr val="045C75"/>
              </a:solidFill>
            </a:endParaRPr>
          </a:p>
        </p:txBody>
      </p:sp>
      <p:sp>
        <p:nvSpPr>
          <p:cNvPr id="5123" name="页脚占位符 2"/>
          <p:cNvSpPr txBox="1">
            <a:spLocks noGrp="1"/>
          </p:cNvSpPr>
          <p:nvPr/>
        </p:nvSpPr>
        <p:spPr bwMode="auto">
          <a:xfrm>
            <a:off x="2667000" y="6356350"/>
            <a:ext cx="3352800" cy="365125"/>
          </a:xfrm>
          <a:prstGeom prst="rect">
            <a:avLst/>
          </a:prstGeom>
          <a:noFill/>
          <a:ln w="9525">
            <a:noFill/>
            <a:miter lim="800000"/>
            <a:headEnd/>
            <a:tailEnd/>
          </a:ln>
        </p:spPr>
        <p:txBody>
          <a:bodyPr lIns="0" tIns="0" rIns="0" bIns="0" anchor="b"/>
          <a:lstStyle/>
          <a:p>
            <a:pPr algn="ctr"/>
            <a:r>
              <a:rPr lang="zh-CN" altLang="en-US" sz="1200">
                <a:solidFill>
                  <a:srgbClr val="045C75"/>
                </a:solidFill>
              </a:rPr>
              <a:t>上海师范大学 教务处</a:t>
            </a:r>
          </a:p>
        </p:txBody>
      </p:sp>
      <p:sp>
        <p:nvSpPr>
          <p:cNvPr id="5124" name="灯片编号占位符 3"/>
          <p:cNvSpPr txBox="1">
            <a:spLocks noGrp="1"/>
          </p:cNvSpPr>
          <p:nvPr/>
        </p:nvSpPr>
        <p:spPr bwMode="auto">
          <a:xfrm>
            <a:off x="7924800" y="6356350"/>
            <a:ext cx="762000" cy="365125"/>
          </a:xfrm>
          <a:prstGeom prst="rect">
            <a:avLst/>
          </a:prstGeom>
          <a:noFill/>
          <a:ln w="9525">
            <a:noFill/>
            <a:miter lim="800000"/>
            <a:headEnd/>
            <a:tailEnd/>
          </a:ln>
        </p:spPr>
        <p:txBody>
          <a:bodyPr lIns="0" tIns="0" rIns="0" bIns="0" anchor="b"/>
          <a:lstStyle/>
          <a:p>
            <a:pPr algn="r"/>
            <a:fld id="{212EA78A-ABFF-4ADC-BA33-18320C1F88E8}" type="slidenum">
              <a:rPr lang="zh-CN" altLang="en-US" sz="1200">
                <a:solidFill>
                  <a:srgbClr val="045C75"/>
                </a:solidFill>
              </a:rPr>
              <a:pPr algn="r"/>
              <a:t>2</a:t>
            </a:fld>
            <a:endParaRPr lang="en-US" altLang="zh-CN" sz="1200">
              <a:solidFill>
                <a:srgbClr val="045C75"/>
              </a:solidFill>
            </a:endParaRPr>
          </a:p>
        </p:txBody>
      </p:sp>
      <p:sp>
        <p:nvSpPr>
          <p:cNvPr id="2" name="Rectangle 3"/>
          <p:cNvSpPr>
            <a:spLocks noGrp="1" noChangeArrowheads="1"/>
          </p:cNvSpPr>
          <p:nvPr/>
        </p:nvSpPr>
        <p:spPr bwMode="auto">
          <a:xfrm>
            <a:off x="647700" y="2420938"/>
            <a:ext cx="7772400" cy="1470025"/>
          </a:xfrm>
          <a:prstGeom prst="rect">
            <a:avLst/>
          </a:prstGeom>
          <a:noFill/>
          <a:ln w="9525">
            <a:noFill/>
            <a:miter lim="800000"/>
            <a:headEnd/>
            <a:tailEnd/>
          </a:ln>
        </p:spPr>
        <p:txBody>
          <a:bodyPr anchor="ctr"/>
          <a:lstStyle/>
          <a:p>
            <a:pPr algn="ctr">
              <a:defRPr/>
            </a:pPr>
            <a:r>
              <a:rPr lang="zh-CN" altLang="en-US" sz="4000" b="1" dirty="0">
                <a:solidFill>
                  <a:srgbClr val="0000FF"/>
                </a:solidFill>
                <a:effectLst>
                  <a:outerShdw blurRad="38100" dist="38100" dir="2700000" algn="tl">
                    <a:srgbClr val="FFFFFF"/>
                  </a:outerShdw>
                </a:effectLst>
              </a:rPr>
              <a:t>监考教师（包括外聘）的职责</a:t>
            </a:r>
            <a:endParaRPr lang="en-US" altLang="zh-CN" sz="4000" b="1" dirty="0">
              <a:solidFill>
                <a:srgbClr val="0000FF"/>
              </a:solidFill>
              <a:effectLst>
                <a:outerShdw blurRad="38100" dist="38100" dir="2700000" algn="tl">
                  <a:srgbClr val="FFFFFF"/>
                </a:outerShdw>
              </a:effectLst>
            </a:endParaRPr>
          </a:p>
        </p:txBody>
      </p:sp>
    </p:spTree>
  </p:cSld>
  <p:clrMapOvr>
    <a:masterClrMapping/>
  </p:clrMapOvr>
  <p:transition spd="med">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日期占位符 1"/>
          <p:cNvSpPr>
            <a:spLocks noGrp="1"/>
          </p:cNvSpPr>
          <p:nvPr>
            <p:ph type="dt" sz="quarter" idx="10"/>
          </p:nvPr>
        </p:nvSpPr>
        <p:spPr>
          <a:noFill/>
        </p:spPr>
        <p:txBody>
          <a:bodyPr/>
          <a:lstStyle/>
          <a:p>
            <a:fld id="{F5A184EC-7696-4DE6-A472-11F23FAD431A}" type="datetime1">
              <a:rPr lang="zh-CN" altLang="en-US" smtClean="0">
                <a:latin typeface="Arial" charset="0"/>
              </a:rPr>
              <a:pPr/>
              <a:t>2018/12/28</a:t>
            </a:fld>
            <a:endParaRPr lang="en-US" altLang="zh-CN" smtClean="0">
              <a:latin typeface="Arial" charset="0"/>
            </a:endParaRPr>
          </a:p>
        </p:txBody>
      </p:sp>
      <p:sp>
        <p:nvSpPr>
          <p:cNvPr id="16387" name="页脚占位符 2"/>
          <p:cNvSpPr>
            <a:spLocks noGrp="1"/>
          </p:cNvSpPr>
          <p:nvPr>
            <p:ph type="ftr" sz="quarter" idx="11"/>
          </p:nvPr>
        </p:nvSpPr>
        <p:spPr>
          <a:noFill/>
        </p:spPr>
        <p:txBody>
          <a:bodyPr/>
          <a:lstStyle/>
          <a:p>
            <a:pPr algn="ctr"/>
            <a:r>
              <a:rPr lang="zh-CN" altLang="en-US" smtClean="0">
                <a:latin typeface="Arial" charset="0"/>
              </a:rPr>
              <a:t>上海师范大学 教务处</a:t>
            </a:r>
          </a:p>
        </p:txBody>
      </p:sp>
      <p:sp>
        <p:nvSpPr>
          <p:cNvPr id="16388" name="灯片编号占位符 3"/>
          <p:cNvSpPr>
            <a:spLocks noGrp="1"/>
          </p:cNvSpPr>
          <p:nvPr>
            <p:ph type="sldNum" sz="quarter" idx="12"/>
          </p:nvPr>
        </p:nvSpPr>
        <p:spPr>
          <a:noFill/>
        </p:spPr>
        <p:txBody>
          <a:bodyPr/>
          <a:lstStyle/>
          <a:p>
            <a:fld id="{1E333315-635F-48C9-980E-4DBA0F6039F3}" type="slidenum">
              <a:rPr lang="zh-CN" altLang="en-US" smtClean="0">
                <a:latin typeface="Arial" charset="0"/>
              </a:rPr>
              <a:pPr/>
              <a:t>20</a:t>
            </a:fld>
            <a:endParaRPr lang="en-US" altLang="zh-CN" smtClean="0">
              <a:latin typeface="Arial" charset="0"/>
            </a:endParaRPr>
          </a:p>
        </p:txBody>
      </p:sp>
      <p:sp>
        <p:nvSpPr>
          <p:cNvPr id="18434" name="内容占位符 9"/>
          <p:cNvSpPr>
            <a:spLocks noGrp="1"/>
          </p:cNvSpPr>
          <p:nvPr>
            <p:ph idx="4294967295"/>
          </p:nvPr>
        </p:nvSpPr>
        <p:spPr>
          <a:xfrm>
            <a:off x="457200" y="692696"/>
            <a:ext cx="8229600" cy="4824413"/>
          </a:xfrm>
        </p:spPr>
        <p:txBody>
          <a:bodyPr/>
          <a:lstStyle/>
          <a:p>
            <a:pPr eaLnBrk="1" hangingPunct="1">
              <a:lnSpc>
                <a:spcPct val="110000"/>
              </a:lnSpc>
              <a:buFont typeface="Wingdings 2" pitchFamily="18" charset="2"/>
              <a:buNone/>
              <a:defRPr/>
            </a:pPr>
            <a:r>
              <a:rPr lang="zh-CN" altLang="en-US" sz="3600" b="1" dirty="0" smtClean="0">
                <a:solidFill>
                  <a:srgbClr val="0070C0"/>
                </a:solidFill>
              </a:rPr>
              <a:t>二、作弊的界定</a:t>
            </a:r>
            <a:endParaRPr lang="en-US" altLang="zh-CN" sz="3600" b="1" dirty="0" smtClean="0">
              <a:solidFill>
                <a:srgbClr val="0070C0"/>
              </a:solidFill>
            </a:endParaRPr>
          </a:p>
          <a:p>
            <a:pPr eaLnBrk="1" hangingPunct="1">
              <a:lnSpc>
                <a:spcPct val="150000"/>
              </a:lnSpc>
              <a:buFont typeface="Wingdings 2" pitchFamily="18" charset="2"/>
              <a:buNone/>
              <a:defRPr/>
            </a:pPr>
            <a:r>
              <a:rPr lang="zh-CN" altLang="en-US" sz="3200" dirty="0" smtClean="0"/>
              <a:t>   指学生违背考试公平、公正原则，以不正当手段获得或者试图获得试题答案、考试成绩等的严重考试违纪行为。</a:t>
            </a:r>
            <a:endParaRPr lang="en-US" altLang="zh-CN" sz="3200" dirty="0" smtClean="0"/>
          </a:p>
          <a:p>
            <a:pPr eaLnBrk="1" hangingPunct="1">
              <a:lnSpc>
                <a:spcPct val="150000"/>
              </a:lnSpc>
              <a:buFont typeface="Wingdings 2" pitchFamily="18" charset="2"/>
              <a:buNone/>
              <a:defRPr/>
            </a:pPr>
            <a:r>
              <a:rPr lang="en-US" altLang="zh-CN" sz="3200" dirty="0" smtClean="0"/>
              <a:t>   </a:t>
            </a:r>
            <a:r>
              <a:rPr lang="zh-CN" altLang="en-US" sz="3200" dirty="0" smtClean="0"/>
              <a:t>有下列行为之一者，认定为</a:t>
            </a:r>
            <a:r>
              <a:rPr lang="zh-CN" altLang="en-US" sz="3200" b="1" dirty="0" smtClean="0">
                <a:solidFill>
                  <a:srgbClr val="FF0000"/>
                </a:solidFill>
                <a:effectLst>
                  <a:outerShdw blurRad="38100" dist="38100" dir="2700000" algn="tl">
                    <a:srgbClr val="C0C0C0"/>
                  </a:outerShdw>
                </a:effectLst>
              </a:rPr>
              <a:t>考试作弊</a:t>
            </a:r>
            <a:r>
              <a:rPr lang="zh-CN" altLang="en-US" sz="3200" dirty="0" smtClean="0"/>
              <a:t>：</a:t>
            </a:r>
            <a:endParaRPr lang="en-US" sz="3200" dirty="0" smtClean="0"/>
          </a:p>
        </p:txBody>
      </p:sp>
    </p:spTree>
  </p:cSld>
  <p:clrMapOvr>
    <a:masterClrMapping/>
  </p:clrMapOvr>
  <p:transition spd="med">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日期占位符 1"/>
          <p:cNvSpPr>
            <a:spLocks noGrp="1"/>
          </p:cNvSpPr>
          <p:nvPr>
            <p:ph type="dt" sz="quarter" idx="10"/>
          </p:nvPr>
        </p:nvSpPr>
        <p:spPr>
          <a:noFill/>
        </p:spPr>
        <p:txBody>
          <a:bodyPr/>
          <a:lstStyle/>
          <a:p>
            <a:fld id="{44020681-3A57-4771-B6BA-CFF6105F0DF7}" type="datetime1">
              <a:rPr lang="zh-CN" altLang="en-US" smtClean="0">
                <a:latin typeface="Arial" charset="0"/>
              </a:rPr>
              <a:pPr/>
              <a:t>2018/12/28</a:t>
            </a:fld>
            <a:endParaRPr lang="en-US" altLang="zh-CN" smtClean="0">
              <a:latin typeface="Arial" charset="0"/>
            </a:endParaRPr>
          </a:p>
        </p:txBody>
      </p:sp>
      <p:sp>
        <p:nvSpPr>
          <p:cNvPr id="17411" name="页脚占位符 2"/>
          <p:cNvSpPr>
            <a:spLocks noGrp="1"/>
          </p:cNvSpPr>
          <p:nvPr>
            <p:ph type="ftr" sz="quarter" idx="11"/>
          </p:nvPr>
        </p:nvSpPr>
        <p:spPr>
          <a:noFill/>
        </p:spPr>
        <p:txBody>
          <a:bodyPr/>
          <a:lstStyle/>
          <a:p>
            <a:pPr algn="ctr"/>
            <a:r>
              <a:rPr lang="zh-CN" altLang="en-US" smtClean="0">
                <a:latin typeface="Arial" charset="0"/>
              </a:rPr>
              <a:t>上海师范大学 教务处</a:t>
            </a:r>
          </a:p>
        </p:txBody>
      </p:sp>
      <p:sp>
        <p:nvSpPr>
          <p:cNvPr id="17412" name="灯片编号占位符 3"/>
          <p:cNvSpPr>
            <a:spLocks noGrp="1"/>
          </p:cNvSpPr>
          <p:nvPr>
            <p:ph type="sldNum" sz="quarter" idx="12"/>
          </p:nvPr>
        </p:nvSpPr>
        <p:spPr>
          <a:noFill/>
        </p:spPr>
        <p:txBody>
          <a:bodyPr/>
          <a:lstStyle/>
          <a:p>
            <a:fld id="{AA3D03A7-1588-435A-8E89-27041EFD89B6}" type="slidenum">
              <a:rPr lang="zh-CN" altLang="en-US" smtClean="0">
                <a:latin typeface="Arial" charset="0"/>
              </a:rPr>
              <a:pPr/>
              <a:t>21</a:t>
            </a:fld>
            <a:endParaRPr lang="en-US" altLang="zh-CN" smtClean="0">
              <a:latin typeface="Arial" charset="0"/>
            </a:endParaRPr>
          </a:p>
        </p:txBody>
      </p:sp>
      <p:sp>
        <p:nvSpPr>
          <p:cNvPr id="17413" name="内容占位符 9"/>
          <p:cNvSpPr>
            <a:spLocks noGrp="1"/>
          </p:cNvSpPr>
          <p:nvPr>
            <p:ph idx="4294967295"/>
          </p:nvPr>
        </p:nvSpPr>
        <p:spPr>
          <a:xfrm>
            <a:off x="445962" y="739775"/>
            <a:ext cx="8229600" cy="5616575"/>
          </a:xfrm>
        </p:spPr>
        <p:txBody>
          <a:bodyPr/>
          <a:lstStyle/>
          <a:p>
            <a:pPr eaLnBrk="1" hangingPunct="1">
              <a:lnSpc>
                <a:spcPct val="150000"/>
              </a:lnSpc>
              <a:buFont typeface="Wingdings 2" pitchFamily="18" charset="2"/>
              <a:buNone/>
            </a:pPr>
            <a:r>
              <a:rPr lang="zh-CN" altLang="en-US" sz="2800" b="1" dirty="0" smtClean="0">
                <a:solidFill>
                  <a:srgbClr val="0070C0"/>
                </a:solidFill>
              </a:rPr>
              <a:t>二、作弊的界定（续）</a:t>
            </a:r>
            <a:endParaRPr lang="en-US" altLang="zh-CN" sz="2800" b="1" dirty="0" smtClean="0">
              <a:solidFill>
                <a:srgbClr val="0070C0"/>
              </a:solidFill>
            </a:endParaRPr>
          </a:p>
          <a:p>
            <a:pPr eaLnBrk="1" hangingPunct="1">
              <a:lnSpc>
                <a:spcPct val="150000"/>
              </a:lnSpc>
              <a:buNone/>
            </a:pPr>
            <a:r>
              <a:rPr lang="zh-CN" altLang="en-US" dirty="0" smtClean="0"/>
              <a:t>1．</a:t>
            </a:r>
            <a:r>
              <a:rPr lang="zh-CN" altLang="zh-CN" dirty="0" smtClean="0"/>
              <a:t>开考后携带与考试内容相关的文字材料或者存储有与考试内容相关资料的电子设备参加考试的；</a:t>
            </a:r>
            <a:endParaRPr lang="en-US" dirty="0" smtClean="0"/>
          </a:p>
          <a:p>
            <a:pPr eaLnBrk="1" hangingPunct="1">
              <a:lnSpc>
                <a:spcPct val="150000"/>
              </a:lnSpc>
              <a:buNone/>
            </a:pPr>
            <a:r>
              <a:rPr lang="zh-CN" altLang="en-US" dirty="0" smtClean="0"/>
              <a:t>2．</a:t>
            </a:r>
            <a:r>
              <a:rPr lang="zh-CN" altLang="zh-CN" dirty="0" smtClean="0"/>
              <a:t>抄袭或者协助他人抄袭试题答案或者与考试内容相关的资料的；</a:t>
            </a:r>
            <a:endParaRPr lang="en-US" dirty="0" smtClean="0"/>
          </a:p>
          <a:p>
            <a:pPr eaLnBrk="1" hangingPunct="1">
              <a:lnSpc>
                <a:spcPct val="150000"/>
              </a:lnSpc>
              <a:buNone/>
            </a:pPr>
            <a:r>
              <a:rPr lang="zh-CN" altLang="en-US" dirty="0" smtClean="0"/>
              <a:t>3．携带具有发送或接收信息功能的设备；</a:t>
            </a:r>
            <a:endParaRPr lang="en-US" altLang="zh-CN" dirty="0" smtClean="0"/>
          </a:p>
          <a:p>
            <a:pPr eaLnBrk="1" hangingPunct="1">
              <a:lnSpc>
                <a:spcPct val="150000"/>
              </a:lnSpc>
              <a:buNone/>
            </a:pPr>
            <a:r>
              <a:rPr lang="en-US" altLang="zh-CN" dirty="0" smtClean="0"/>
              <a:t>4.	   </a:t>
            </a:r>
            <a:r>
              <a:rPr lang="zh-CN" altLang="en-US" dirty="0" smtClean="0"/>
              <a:t>胁迫他人为自己抄袭提供方便的；</a:t>
            </a:r>
            <a:endParaRPr lang="en-US" altLang="zh-CN" dirty="0" smtClean="0"/>
          </a:p>
        </p:txBody>
      </p:sp>
    </p:spTree>
  </p:cSld>
  <p:clrMapOvr>
    <a:masterClrMapping/>
  </p:clrMapOvr>
  <p:transition spd="med">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日期占位符 1"/>
          <p:cNvSpPr>
            <a:spLocks noGrp="1"/>
          </p:cNvSpPr>
          <p:nvPr>
            <p:ph type="dt" sz="quarter" idx="10"/>
          </p:nvPr>
        </p:nvSpPr>
        <p:spPr>
          <a:noFill/>
        </p:spPr>
        <p:txBody>
          <a:bodyPr/>
          <a:lstStyle/>
          <a:p>
            <a:fld id="{9EE4D04E-0203-4225-AB64-D5FA9C0AE9E8}" type="datetime1">
              <a:rPr lang="zh-CN" altLang="en-US" smtClean="0">
                <a:latin typeface="Arial" charset="0"/>
              </a:rPr>
              <a:pPr/>
              <a:t>2018/12/28</a:t>
            </a:fld>
            <a:endParaRPr lang="en-US" altLang="zh-CN" smtClean="0">
              <a:latin typeface="Arial" charset="0"/>
            </a:endParaRPr>
          </a:p>
        </p:txBody>
      </p:sp>
      <p:sp>
        <p:nvSpPr>
          <p:cNvPr id="18435" name="页脚占位符 2"/>
          <p:cNvSpPr>
            <a:spLocks noGrp="1"/>
          </p:cNvSpPr>
          <p:nvPr>
            <p:ph type="ftr" sz="quarter" idx="11"/>
          </p:nvPr>
        </p:nvSpPr>
        <p:spPr>
          <a:xfrm>
            <a:off x="2700338" y="6492875"/>
            <a:ext cx="3352800" cy="365125"/>
          </a:xfrm>
          <a:noFill/>
        </p:spPr>
        <p:txBody>
          <a:bodyPr/>
          <a:lstStyle/>
          <a:p>
            <a:r>
              <a:rPr lang="zh-CN" altLang="en-US" smtClean="0">
                <a:latin typeface="Arial" charset="0"/>
              </a:rPr>
              <a:t>上海师范大学 教务处</a:t>
            </a:r>
          </a:p>
        </p:txBody>
      </p:sp>
      <p:sp>
        <p:nvSpPr>
          <p:cNvPr id="18436" name="灯片编号占位符 3"/>
          <p:cNvSpPr>
            <a:spLocks noGrp="1"/>
          </p:cNvSpPr>
          <p:nvPr>
            <p:ph type="sldNum" sz="quarter" idx="12"/>
          </p:nvPr>
        </p:nvSpPr>
        <p:spPr>
          <a:noFill/>
        </p:spPr>
        <p:txBody>
          <a:bodyPr/>
          <a:lstStyle/>
          <a:p>
            <a:fld id="{036A4022-919E-4A49-BEEB-3E5BB7381486}" type="slidenum">
              <a:rPr lang="zh-CN" altLang="en-US" smtClean="0">
                <a:latin typeface="Arial" charset="0"/>
              </a:rPr>
              <a:pPr/>
              <a:t>22</a:t>
            </a:fld>
            <a:endParaRPr lang="en-US" altLang="zh-CN" smtClean="0">
              <a:latin typeface="Arial" charset="0"/>
            </a:endParaRPr>
          </a:p>
        </p:txBody>
      </p:sp>
      <p:pic>
        <p:nvPicPr>
          <p:cNvPr id="18437" name="图片 7" descr="C:\Users\Zhang\AppData\Local\Microsoft\Windows\Temporary Internet Files\Content.Word\IMG_1032.jpg"/>
          <p:cNvPicPr>
            <a:picLocks noChangeAspect="1" noChangeArrowheads="1"/>
          </p:cNvPicPr>
          <p:nvPr/>
        </p:nvPicPr>
        <p:blipFill>
          <a:blip r:embed="rId2" cstate="print"/>
          <a:srcRect/>
          <a:stretch>
            <a:fillRect/>
          </a:stretch>
        </p:blipFill>
        <p:spPr bwMode="auto">
          <a:xfrm>
            <a:off x="2592388" y="1268413"/>
            <a:ext cx="4476750" cy="3881437"/>
          </a:xfrm>
          <a:prstGeom prst="rect">
            <a:avLst/>
          </a:prstGeom>
          <a:noFill/>
          <a:ln w="9525">
            <a:noFill/>
            <a:miter lim="800000"/>
            <a:headEnd/>
            <a:tailEnd/>
          </a:ln>
        </p:spPr>
      </p:pic>
      <p:cxnSp>
        <p:nvCxnSpPr>
          <p:cNvPr id="10" name="直接连接符 9"/>
          <p:cNvCxnSpPr/>
          <p:nvPr/>
        </p:nvCxnSpPr>
        <p:spPr>
          <a:xfrm>
            <a:off x="2447925" y="1125538"/>
            <a:ext cx="4752975" cy="4103687"/>
          </a:xfrm>
          <a:prstGeom prst="line">
            <a:avLst/>
          </a:prstGeom>
          <a:ln w="254000" cmpd="sng">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V="1">
            <a:off x="2376488" y="1160463"/>
            <a:ext cx="4932362" cy="4176712"/>
          </a:xfrm>
          <a:prstGeom prst="line">
            <a:avLst/>
          </a:prstGeom>
          <a:ln w="254000" cmpd="sng">
            <a:solidFill>
              <a:srgbClr val="C00000"/>
            </a:solidFill>
          </a:ln>
        </p:spPr>
        <p:style>
          <a:lnRef idx="1">
            <a:schemeClr val="accent1"/>
          </a:lnRef>
          <a:fillRef idx="0">
            <a:schemeClr val="accent1"/>
          </a:fillRef>
          <a:effectRef idx="0">
            <a:schemeClr val="accent1"/>
          </a:effectRef>
          <a:fontRef idx="minor">
            <a:schemeClr val="tx1"/>
          </a:fontRef>
        </p:style>
      </p:cxnSp>
      <p:sp>
        <p:nvSpPr>
          <p:cNvPr id="18440" name="TextBox 16"/>
          <p:cNvSpPr txBox="1">
            <a:spLocks noChangeArrowheads="1"/>
          </p:cNvSpPr>
          <p:nvPr/>
        </p:nvSpPr>
        <p:spPr bwMode="auto">
          <a:xfrm>
            <a:off x="1476375" y="1773238"/>
            <a:ext cx="900113" cy="1190625"/>
          </a:xfrm>
          <a:prstGeom prst="rect">
            <a:avLst/>
          </a:prstGeom>
          <a:noFill/>
          <a:ln w="9525">
            <a:noFill/>
            <a:miter lim="800000"/>
            <a:headEnd/>
            <a:tailEnd/>
          </a:ln>
        </p:spPr>
        <p:txBody>
          <a:bodyPr>
            <a:spAutoFit/>
          </a:bodyPr>
          <a:lstStyle/>
          <a:p>
            <a:pPr algn="ctr"/>
            <a:r>
              <a:rPr lang="zh-CN" altLang="en-US" sz="3600" b="1"/>
              <a:t>手机</a:t>
            </a:r>
          </a:p>
        </p:txBody>
      </p:sp>
      <p:sp>
        <p:nvSpPr>
          <p:cNvPr id="18441" name="TextBox 17"/>
          <p:cNvSpPr txBox="1">
            <a:spLocks noChangeArrowheads="1"/>
          </p:cNvSpPr>
          <p:nvPr/>
        </p:nvSpPr>
        <p:spPr bwMode="auto">
          <a:xfrm>
            <a:off x="1439863" y="3573463"/>
            <a:ext cx="863600" cy="1190625"/>
          </a:xfrm>
          <a:prstGeom prst="rect">
            <a:avLst/>
          </a:prstGeom>
          <a:noFill/>
          <a:ln w="9525">
            <a:noFill/>
            <a:miter lim="800000"/>
            <a:headEnd/>
            <a:tailEnd/>
          </a:ln>
        </p:spPr>
        <p:txBody>
          <a:bodyPr>
            <a:spAutoFit/>
          </a:bodyPr>
          <a:lstStyle/>
          <a:p>
            <a:pPr algn="ctr"/>
            <a:r>
              <a:rPr lang="zh-CN" altLang="en-US" sz="3600" b="1"/>
              <a:t>笔袋</a:t>
            </a:r>
          </a:p>
        </p:txBody>
      </p:sp>
      <p:sp>
        <p:nvSpPr>
          <p:cNvPr id="18442" name="TextBox 18"/>
          <p:cNvSpPr txBox="1">
            <a:spLocks noChangeArrowheads="1"/>
          </p:cNvSpPr>
          <p:nvPr/>
        </p:nvSpPr>
        <p:spPr bwMode="auto">
          <a:xfrm>
            <a:off x="2916238" y="404813"/>
            <a:ext cx="1800225" cy="641350"/>
          </a:xfrm>
          <a:prstGeom prst="rect">
            <a:avLst/>
          </a:prstGeom>
          <a:noFill/>
          <a:ln w="9525">
            <a:noFill/>
            <a:miter lim="800000"/>
            <a:headEnd/>
            <a:tailEnd/>
          </a:ln>
        </p:spPr>
        <p:txBody>
          <a:bodyPr>
            <a:spAutoFit/>
          </a:bodyPr>
          <a:lstStyle/>
          <a:p>
            <a:r>
              <a:rPr lang="zh-CN" altLang="en-US" sz="3600" b="1"/>
              <a:t>眼镜盒</a:t>
            </a:r>
          </a:p>
        </p:txBody>
      </p:sp>
      <p:sp>
        <p:nvSpPr>
          <p:cNvPr id="18443" name="TextBox 19"/>
          <p:cNvSpPr txBox="1">
            <a:spLocks noChangeArrowheads="1"/>
          </p:cNvSpPr>
          <p:nvPr/>
        </p:nvSpPr>
        <p:spPr bwMode="auto">
          <a:xfrm>
            <a:off x="7416800" y="3644900"/>
            <a:ext cx="1044575" cy="1190625"/>
          </a:xfrm>
          <a:prstGeom prst="rect">
            <a:avLst/>
          </a:prstGeom>
          <a:noFill/>
          <a:ln w="9525">
            <a:noFill/>
            <a:miter lim="800000"/>
            <a:headEnd/>
            <a:tailEnd/>
          </a:ln>
        </p:spPr>
        <p:txBody>
          <a:bodyPr>
            <a:spAutoFit/>
          </a:bodyPr>
          <a:lstStyle/>
          <a:p>
            <a:pPr algn="ctr"/>
            <a:r>
              <a:rPr lang="zh-CN" altLang="en-US" sz="3600" b="1"/>
              <a:t>饮料</a:t>
            </a:r>
          </a:p>
        </p:txBody>
      </p:sp>
      <p:sp>
        <p:nvSpPr>
          <p:cNvPr id="18444" name="TextBox 20"/>
          <p:cNvSpPr txBox="1">
            <a:spLocks noChangeArrowheads="1"/>
          </p:cNvSpPr>
          <p:nvPr/>
        </p:nvSpPr>
        <p:spPr bwMode="auto">
          <a:xfrm>
            <a:off x="5327650" y="404813"/>
            <a:ext cx="1871663" cy="641350"/>
          </a:xfrm>
          <a:prstGeom prst="rect">
            <a:avLst/>
          </a:prstGeom>
          <a:noFill/>
          <a:ln w="9525">
            <a:noFill/>
            <a:miter lim="800000"/>
            <a:headEnd/>
            <a:tailEnd/>
          </a:ln>
        </p:spPr>
        <p:txBody>
          <a:bodyPr>
            <a:spAutoFit/>
          </a:bodyPr>
          <a:lstStyle/>
          <a:p>
            <a:r>
              <a:rPr lang="zh-CN" altLang="en-US" sz="3600" b="1"/>
              <a:t>修正液</a:t>
            </a:r>
          </a:p>
        </p:txBody>
      </p:sp>
      <p:sp>
        <p:nvSpPr>
          <p:cNvPr id="18445" name="TextBox 21"/>
          <p:cNvSpPr txBox="1">
            <a:spLocks noChangeArrowheads="1"/>
          </p:cNvSpPr>
          <p:nvPr/>
        </p:nvSpPr>
        <p:spPr bwMode="auto">
          <a:xfrm>
            <a:off x="7416800" y="1341438"/>
            <a:ext cx="900113" cy="1739900"/>
          </a:xfrm>
          <a:prstGeom prst="rect">
            <a:avLst/>
          </a:prstGeom>
          <a:noFill/>
          <a:ln w="9525">
            <a:noFill/>
            <a:miter lim="800000"/>
            <a:headEnd/>
            <a:tailEnd/>
          </a:ln>
        </p:spPr>
        <p:txBody>
          <a:bodyPr>
            <a:spAutoFit/>
          </a:bodyPr>
          <a:lstStyle/>
          <a:p>
            <a:pPr algn="ctr"/>
            <a:r>
              <a:rPr lang="zh-CN" altLang="en-US" sz="3600" b="1"/>
              <a:t>餐巾纸</a:t>
            </a:r>
          </a:p>
        </p:txBody>
      </p:sp>
      <p:sp>
        <p:nvSpPr>
          <p:cNvPr id="18446" name="TextBox 23"/>
          <p:cNvSpPr txBox="1">
            <a:spLocks noChangeArrowheads="1"/>
          </p:cNvSpPr>
          <p:nvPr/>
        </p:nvSpPr>
        <p:spPr bwMode="auto">
          <a:xfrm>
            <a:off x="3132138" y="5408613"/>
            <a:ext cx="3492500" cy="641350"/>
          </a:xfrm>
          <a:prstGeom prst="rect">
            <a:avLst/>
          </a:prstGeom>
          <a:noFill/>
          <a:ln w="9525">
            <a:noFill/>
            <a:miter lim="800000"/>
            <a:headEnd/>
            <a:tailEnd/>
          </a:ln>
        </p:spPr>
        <p:txBody>
          <a:bodyPr>
            <a:spAutoFit/>
          </a:bodyPr>
          <a:lstStyle/>
          <a:p>
            <a:pPr algn="ctr"/>
            <a:r>
              <a:rPr lang="zh-CN" altLang="en-US" sz="3600" b="1"/>
              <a:t>其他各类储存袋</a:t>
            </a:r>
          </a:p>
        </p:txBody>
      </p:sp>
      <p:sp>
        <p:nvSpPr>
          <p:cNvPr id="15" name="云形标注 14"/>
          <p:cNvSpPr/>
          <p:nvPr/>
        </p:nvSpPr>
        <p:spPr>
          <a:xfrm>
            <a:off x="0" y="0"/>
            <a:ext cx="2592388" cy="1871663"/>
          </a:xfrm>
          <a:prstGeom prst="cloudCallout">
            <a:avLst>
              <a:gd name="adj1" fmla="val 11954"/>
              <a:gd name="adj2" fmla="val 53223"/>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800" dirty="0">
                <a:solidFill>
                  <a:srgbClr val="FF0000"/>
                </a:solidFill>
              </a:rPr>
              <a:t>特别提醒</a:t>
            </a:r>
            <a:endParaRPr lang="en-US" altLang="zh-CN" sz="2800" dirty="0">
              <a:solidFill>
                <a:srgbClr val="FF0000"/>
              </a:solidFill>
            </a:endParaRPr>
          </a:p>
          <a:p>
            <a:pPr algn="ctr">
              <a:defRPr/>
            </a:pPr>
            <a:r>
              <a:rPr lang="zh-CN" altLang="en-US" sz="2800" dirty="0">
                <a:solidFill>
                  <a:srgbClr val="FF0000"/>
                </a:solidFill>
              </a:rPr>
              <a:t>严禁携带的物品</a:t>
            </a:r>
          </a:p>
        </p:txBody>
      </p:sp>
    </p:spTree>
  </p:cSld>
  <p:clrMapOvr>
    <a:masterClrMapping/>
  </p:clrMapOvr>
  <p:transition spd="med">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期占位符 1"/>
          <p:cNvSpPr>
            <a:spLocks noGrp="1"/>
          </p:cNvSpPr>
          <p:nvPr>
            <p:ph type="dt" sz="quarter" idx="10"/>
          </p:nvPr>
        </p:nvSpPr>
        <p:spPr>
          <a:noFill/>
        </p:spPr>
        <p:txBody>
          <a:bodyPr/>
          <a:lstStyle/>
          <a:p>
            <a:fld id="{4A534D71-9141-4D36-8B25-23CC439947FF}" type="datetime1">
              <a:rPr lang="zh-CN" altLang="en-US" smtClean="0">
                <a:latin typeface="Arial" charset="0"/>
              </a:rPr>
              <a:pPr/>
              <a:t>2018/12/28</a:t>
            </a:fld>
            <a:endParaRPr lang="en-US" altLang="zh-CN" smtClean="0">
              <a:latin typeface="Arial" charset="0"/>
            </a:endParaRPr>
          </a:p>
        </p:txBody>
      </p:sp>
      <p:sp>
        <p:nvSpPr>
          <p:cNvPr id="19459" name="页脚占位符 2"/>
          <p:cNvSpPr>
            <a:spLocks noGrp="1"/>
          </p:cNvSpPr>
          <p:nvPr>
            <p:ph type="ftr" sz="quarter" idx="11"/>
          </p:nvPr>
        </p:nvSpPr>
        <p:spPr>
          <a:noFill/>
        </p:spPr>
        <p:txBody>
          <a:bodyPr/>
          <a:lstStyle/>
          <a:p>
            <a:pPr algn="ctr"/>
            <a:r>
              <a:rPr lang="zh-CN" altLang="en-US" smtClean="0">
                <a:latin typeface="Arial" charset="0"/>
              </a:rPr>
              <a:t>上海师范大学 教务处</a:t>
            </a:r>
          </a:p>
        </p:txBody>
      </p:sp>
      <p:sp>
        <p:nvSpPr>
          <p:cNvPr id="19460" name="灯片编号占位符 3"/>
          <p:cNvSpPr>
            <a:spLocks noGrp="1"/>
          </p:cNvSpPr>
          <p:nvPr>
            <p:ph type="sldNum" sz="quarter" idx="12"/>
          </p:nvPr>
        </p:nvSpPr>
        <p:spPr>
          <a:noFill/>
        </p:spPr>
        <p:txBody>
          <a:bodyPr/>
          <a:lstStyle/>
          <a:p>
            <a:fld id="{6034F540-2DED-421F-A397-6C0CD062C0FF}" type="slidenum">
              <a:rPr lang="zh-CN" altLang="en-US" smtClean="0">
                <a:latin typeface="Arial" charset="0"/>
              </a:rPr>
              <a:pPr/>
              <a:t>23</a:t>
            </a:fld>
            <a:endParaRPr lang="en-US" altLang="zh-CN" smtClean="0">
              <a:latin typeface="Arial" charset="0"/>
            </a:endParaRPr>
          </a:p>
        </p:txBody>
      </p:sp>
      <p:sp>
        <p:nvSpPr>
          <p:cNvPr id="19461" name="内容占位符 8"/>
          <p:cNvSpPr>
            <a:spLocks noGrp="1"/>
          </p:cNvSpPr>
          <p:nvPr>
            <p:ph idx="4294967295"/>
          </p:nvPr>
        </p:nvSpPr>
        <p:spPr>
          <a:xfrm>
            <a:off x="549491" y="773113"/>
            <a:ext cx="8121650" cy="6084887"/>
          </a:xfrm>
        </p:spPr>
        <p:txBody>
          <a:bodyPr/>
          <a:lstStyle/>
          <a:p>
            <a:pPr eaLnBrk="1" hangingPunct="1">
              <a:lnSpc>
                <a:spcPct val="150000"/>
              </a:lnSpc>
              <a:buFont typeface="Wingdings 2" pitchFamily="18" charset="2"/>
              <a:buNone/>
            </a:pPr>
            <a:r>
              <a:rPr lang="zh-CN" altLang="en-US" sz="2400" b="1" dirty="0" smtClean="0">
                <a:solidFill>
                  <a:srgbClr val="0070C0"/>
                </a:solidFill>
              </a:rPr>
              <a:t>二、作弊的界定（续）</a:t>
            </a:r>
            <a:endParaRPr lang="en-US" altLang="zh-CN" sz="2400" b="1" dirty="0" smtClean="0">
              <a:solidFill>
                <a:srgbClr val="0070C0"/>
              </a:solidFill>
            </a:endParaRPr>
          </a:p>
          <a:p>
            <a:pPr eaLnBrk="1" hangingPunct="1">
              <a:lnSpc>
                <a:spcPct val="150000"/>
              </a:lnSpc>
              <a:buNone/>
            </a:pPr>
            <a:r>
              <a:rPr lang="en-US" altLang="zh-CN" dirty="0" smtClean="0"/>
              <a:t>5</a:t>
            </a:r>
            <a:r>
              <a:rPr lang="zh-CN" altLang="en-US" dirty="0" smtClean="0"/>
              <a:t>．</a:t>
            </a:r>
            <a:r>
              <a:rPr lang="zh-CN" altLang="zh-CN" dirty="0" smtClean="0"/>
              <a:t>故意销毁试卷、答案或者考试材料的；</a:t>
            </a:r>
            <a:endParaRPr lang="zh-CN" altLang="en-US" dirty="0" smtClean="0"/>
          </a:p>
          <a:p>
            <a:pPr eaLnBrk="1" hangingPunct="1">
              <a:lnSpc>
                <a:spcPct val="150000"/>
              </a:lnSpc>
              <a:buNone/>
            </a:pPr>
            <a:r>
              <a:rPr lang="en-US" altLang="zh-CN" dirty="0" smtClean="0"/>
              <a:t>6</a:t>
            </a:r>
            <a:r>
              <a:rPr lang="zh-CN" altLang="en-US" dirty="0" smtClean="0"/>
              <a:t>．</a:t>
            </a:r>
            <a:r>
              <a:rPr lang="zh-CN" altLang="zh-CN" dirty="0" smtClean="0"/>
              <a:t>传、接物品或者交换试卷、答案、草稿纸的；</a:t>
            </a:r>
            <a:endParaRPr lang="en-US" dirty="0" smtClean="0"/>
          </a:p>
          <a:p>
            <a:pPr eaLnBrk="1" hangingPunct="1">
              <a:lnSpc>
                <a:spcPct val="150000"/>
              </a:lnSpc>
              <a:buNone/>
            </a:pPr>
            <a:r>
              <a:rPr lang="zh-CN" altLang="en-US" dirty="0" smtClean="0"/>
              <a:t>7．</a:t>
            </a:r>
            <a:r>
              <a:rPr lang="zh-CN" altLang="zh-CN" dirty="0" smtClean="0"/>
              <a:t>利用计算机复制他人考试内容或为他人作弊提供便利的；</a:t>
            </a:r>
            <a:endParaRPr lang="en-US" altLang="zh-CN" dirty="0" smtClean="0"/>
          </a:p>
          <a:p>
            <a:pPr eaLnBrk="1" hangingPunct="1">
              <a:lnSpc>
                <a:spcPct val="150000"/>
              </a:lnSpc>
              <a:buNone/>
            </a:pPr>
            <a:r>
              <a:rPr lang="zh-CN" altLang="en-US" dirty="0" smtClean="0"/>
              <a:t>8．</a:t>
            </a:r>
            <a:r>
              <a:rPr lang="zh-CN" altLang="zh-CN" dirty="0" smtClean="0"/>
              <a:t>将试卷、答案（含答题卡、答题纸等）、草稿纸等考试用品带出考场或故意销毁试卷、答卷的；</a:t>
            </a:r>
            <a:endParaRPr lang="en-US" altLang="zh-CN" dirty="0" smtClean="0"/>
          </a:p>
          <a:p>
            <a:pPr eaLnBrk="1" hangingPunct="1">
              <a:lnSpc>
                <a:spcPct val="150000"/>
              </a:lnSpc>
              <a:buFont typeface="Wingdings 2" pitchFamily="18" charset="2"/>
              <a:buNone/>
            </a:pPr>
            <a:endParaRPr lang="zh-CN" altLang="en-US" dirty="0" smtClean="0"/>
          </a:p>
        </p:txBody>
      </p:sp>
    </p:spTree>
  </p:cSld>
  <p:clrMapOvr>
    <a:masterClrMapping/>
  </p:clrMapOvr>
  <p:transition spd="med">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日期占位符 1"/>
          <p:cNvSpPr>
            <a:spLocks noGrp="1"/>
          </p:cNvSpPr>
          <p:nvPr>
            <p:ph type="dt" sz="quarter" idx="10"/>
          </p:nvPr>
        </p:nvSpPr>
        <p:spPr>
          <a:noFill/>
        </p:spPr>
        <p:txBody>
          <a:bodyPr/>
          <a:lstStyle/>
          <a:p>
            <a:fld id="{DBB74FD0-F0A0-43B9-9B1A-C71A7B7BC0BA}" type="datetime1">
              <a:rPr lang="zh-CN" altLang="en-US" smtClean="0">
                <a:latin typeface="Arial" charset="0"/>
              </a:rPr>
              <a:pPr/>
              <a:t>2018/12/28</a:t>
            </a:fld>
            <a:endParaRPr lang="en-US" altLang="zh-CN" smtClean="0">
              <a:latin typeface="Arial" charset="0"/>
            </a:endParaRPr>
          </a:p>
        </p:txBody>
      </p:sp>
      <p:sp>
        <p:nvSpPr>
          <p:cNvPr id="20483" name="页脚占位符 2"/>
          <p:cNvSpPr>
            <a:spLocks noGrp="1"/>
          </p:cNvSpPr>
          <p:nvPr>
            <p:ph type="ftr" sz="quarter" idx="11"/>
          </p:nvPr>
        </p:nvSpPr>
        <p:spPr>
          <a:noFill/>
        </p:spPr>
        <p:txBody>
          <a:bodyPr/>
          <a:lstStyle/>
          <a:p>
            <a:pPr algn="ctr"/>
            <a:r>
              <a:rPr lang="zh-CN" altLang="en-US" smtClean="0">
                <a:latin typeface="Arial" charset="0"/>
              </a:rPr>
              <a:t>上海师范大学 教务处</a:t>
            </a:r>
          </a:p>
        </p:txBody>
      </p:sp>
      <p:sp>
        <p:nvSpPr>
          <p:cNvPr id="20484" name="灯片编号占位符 3"/>
          <p:cNvSpPr>
            <a:spLocks noGrp="1"/>
          </p:cNvSpPr>
          <p:nvPr>
            <p:ph type="sldNum" sz="quarter" idx="12"/>
          </p:nvPr>
        </p:nvSpPr>
        <p:spPr>
          <a:noFill/>
        </p:spPr>
        <p:txBody>
          <a:bodyPr/>
          <a:lstStyle/>
          <a:p>
            <a:fld id="{85835D7E-C742-4D46-B955-4F12BD0CB03E}" type="slidenum">
              <a:rPr lang="zh-CN" altLang="en-US" smtClean="0">
                <a:latin typeface="Arial" charset="0"/>
              </a:rPr>
              <a:pPr/>
              <a:t>24</a:t>
            </a:fld>
            <a:endParaRPr lang="en-US" altLang="zh-CN" smtClean="0">
              <a:latin typeface="Arial" charset="0"/>
            </a:endParaRPr>
          </a:p>
        </p:txBody>
      </p:sp>
      <p:sp>
        <p:nvSpPr>
          <p:cNvPr id="20485" name="内容占位符 8"/>
          <p:cNvSpPr>
            <a:spLocks noGrp="1"/>
          </p:cNvSpPr>
          <p:nvPr>
            <p:ph idx="4294967295"/>
          </p:nvPr>
        </p:nvSpPr>
        <p:spPr>
          <a:xfrm>
            <a:off x="457200" y="879181"/>
            <a:ext cx="8229600" cy="5473700"/>
          </a:xfrm>
        </p:spPr>
        <p:txBody>
          <a:bodyPr/>
          <a:lstStyle/>
          <a:p>
            <a:pPr eaLnBrk="1" hangingPunct="1">
              <a:lnSpc>
                <a:spcPct val="150000"/>
              </a:lnSpc>
              <a:buFont typeface="Wingdings 2" pitchFamily="18" charset="2"/>
              <a:buNone/>
            </a:pPr>
            <a:r>
              <a:rPr lang="zh-CN" altLang="en-US" sz="2400" b="1" dirty="0" smtClean="0">
                <a:solidFill>
                  <a:srgbClr val="0070C0"/>
                </a:solidFill>
              </a:rPr>
              <a:t>二、作弊的界定（续）</a:t>
            </a:r>
            <a:endParaRPr lang="en-US" altLang="zh-CN" sz="2400" b="1" dirty="0" smtClean="0">
              <a:solidFill>
                <a:srgbClr val="0070C0"/>
              </a:solidFill>
            </a:endParaRPr>
          </a:p>
          <a:p>
            <a:pPr eaLnBrk="1" hangingPunct="1">
              <a:lnSpc>
                <a:spcPts val="3500"/>
              </a:lnSpc>
              <a:buNone/>
            </a:pPr>
            <a:r>
              <a:rPr lang="zh-CN" altLang="en-US" dirty="0" smtClean="0"/>
              <a:t>9．</a:t>
            </a:r>
            <a:r>
              <a:rPr lang="zh-CN" altLang="zh-CN" dirty="0" smtClean="0"/>
              <a:t>考试结束后，在试场内发现其有作弊痕迹，或由他人检举揭发的作弊行为的；</a:t>
            </a:r>
            <a:endParaRPr lang="en-US" altLang="zh-CN" dirty="0" smtClean="0"/>
          </a:p>
          <a:p>
            <a:pPr eaLnBrk="1" hangingPunct="1">
              <a:lnSpc>
                <a:spcPts val="3500"/>
              </a:lnSpc>
              <a:buNone/>
            </a:pPr>
            <a:r>
              <a:rPr lang="zh-CN" altLang="en-US" dirty="0" smtClean="0"/>
              <a:t>10．</a:t>
            </a:r>
            <a:r>
              <a:rPr lang="zh-CN" altLang="zh-CN" dirty="0" smtClean="0"/>
              <a:t>由他人</a:t>
            </a:r>
            <a:r>
              <a:rPr lang="zh-CN" altLang="en-US" dirty="0" smtClean="0"/>
              <a:t>冒名</a:t>
            </a:r>
            <a:r>
              <a:rPr lang="zh-CN" altLang="zh-CN" dirty="0" smtClean="0"/>
              <a:t>代替考试</a:t>
            </a:r>
            <a:r>
              <a:rPr lang="zh-CN" altLang="en-US" dirty="0" smtClean="0"/>
              <a:t>的</a:t>
            </a:r>
            <a:r>
              <a:rPr lang="zh-CN" altLang="zh-CN" dirty="0" smtClean="0"/>
              <a:t>、替他人参加考试的；</a:t>
            </a:r>
            <a:endParaRPr lang="en-US" altLang="zh-CN" dirty="0" smtClean="0"/>
          </a:p>
          <a:p>
            <a:pPr eaLnBrk="1" hangingPunct="1">
              <a:lnSpc>
                <a:spcPts val="3500"/>
              </a:lnSpc>
              <a:buNone/>
            </a:pPr>
            <a:r>
              <a:rPr lang="zh-CN" altLang="en-US" dirty="0" smtClean="0"/>
              <a:t>11．</a:t>
            </a:r>
            <a:r>
              <a:rPr lang="zh-CN" altLang="zh-CN" dirty="0" smtClean="0"/>
              <a:t>在答卷上填写与本人身份不符的姓名、学号等信息的；</a:t>
            </a:r>
            <a:endParaRPr lang="en-US" altLang="zh-CN" dirty="0" smtClean="0"/>
          </a:p>
          <a:p>
            <a:pPr eaLnBrk="1" hangingPunct="1">
              <a:lnSpc>
                <a:spcPts val="3500"/>
              </a:lnSpc>
              <a:buNone/>
            </a:pPr>
            <a:r>
              <a:rPr lang="zh-CN" altLang="en-US" dirty="0" smtClean="0"/>
              <a:t>12．</a:t>
            </a:r>
            <a:r>
              <a:rPr lang="zh-CN" altLang="zh-CN" dirty="0" smtClean="0"/>
              <a:t>组织作弊，抢夺、窃取试卷或答案，或恶意传播试卷内容及答案的；</a:t>
            </a:r>
            <a:endParaRPr lang="en-US" altLang="zh-CN" dirty="0" smtClean="0"/>
          </a:p>
          <a:p>
            <a:pPr eaLnBrk="1" hangingPunct="1">
              <a:lnSpc>
                <a:spcPts val="3500"/>
              </a:lnSpc>
              <a:buNone/>
            </a:pPr>
            <a:r>
              <a:rPr lang="zh-CN" altLang="en-US" dirty="0" smtClean="0"/>
              <a:t>13．</a:t>
            </a:r>
            <a:r>
              <a:rPr lang="zh-CN" altLang="zh-CN" dirty="0" smtClean="0"/>
              <a:t>剽窃、抄袭他人研究成果，情节严重的；</a:t>
            </a:r>
            <a:endParaRPr lang="en-US" altLang="zh-CN" dirty="0" smtClean="0"/>
          </a:p>
          <a:p>
            <a:pPr eaLnBrk="1" hangingPunct="1">
              <a:lnSpc>
                <a:spcPts val="3500"/>
              </a:lnSpc>
              <a:buNone/>
            </a:pPr>
            <a:r>
              <a:rPr lang="zh-CN" altLang="en-US" dirty="0" smtClean="0"/>
              <a:t>14．</a:t>
            </a:r>
            <a:r>
              <a:rPr lang="zh-CN" altLang="zh-CN" dirty="0" smtClean="0"/>
              <a:t>其他</a:t>
            </a:r>
            <a:r>
              <a:rPr lang="zh-CN" altLang="en-US" dirty="0" smtClean="0"/>
              <a:t>学生手册上规定的作弊行为</a:t>
            </a:r>
            <a:r>
              <a:rPr lang="zh-CN" altLang="zh-CN" dirty="0" smtClean="0"/>
              <a:t>。</a:t>
            </a:r>
            <a:endParaRPr lang="zh-CN" altLang="en-US" dirty="0" smtClean="0"/>
          </a:p>
          <a:p>
            <a:pPr eaLnBrk="1" hangingPunct="1">
              <a:lnSpc>
                <a:spcPct val="150000"/>
              </a:lnSpc>
              <a:buFont typeface="Wingdings 2" pitchFamily="18" charset="2"/>
              <a:buNone/>
            </a:pPr>
            <a:endParaRPr lang="zh-CN" altLang="en-US" dirty="0" smtClean="0"/>
          </a:p>
        </p:txBody>
      </p:sp>
    </p:spTree>
  </p:cSld>
  <p:clrMapOvr>
    <a:masterClrMapping/>
  </p:clrMapOvr>
  <p:transition spd="med">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日期占位符 1"/>
          <p:cNvSpPr>
            <a:spLocks noGrp="1"/>
          </p:cNvSpPr>
          <p:nvPr>
            <p:ph type="dt" sz="quarter" idx="10"/>
          </p:nvPr>
        </p:nvSpPr>
        <p:spPr>
          <a:noFill/>
        </p:spPr>
        <p:txBody>
          <a:bodyPr/>
          <a:lstStyle/>
          <a:p>
            <a:fld id="{DD9CC05B-3A57-4C27-BF8E-20B9A43AAD0F}" type="datetime1">
              <a:rPr lang="zh-CN" altLang="en-US" smtClean="0">
                <a:latin typeface="Arial" charset="0"/>
              </a:rPr>
              <a:pPr/>
              <a:t>2018/12/28</a:t>
            </a:fld>
            <a:endParaRPr lang="en-US" altLang="zh-CN" smtClean="0">
              <a:latin typeface="Arial" charset="0"/>
            </a:endParaRPr>
          </a:p>
        </p:txBody>
      </p:sp>
      <p:sp>
        <p:nvSpPr>
          <p:cNvPr id="21507" name="页脚占位符 2"/>
          <p:cNvSpPr>
            <a:spLocks noGrp="1"/>
          </p:cNvSpPr>
          <p:nvPr>
            <p:ph type="ftr" sz="quarter" idx="11"/>
          </p:nvPr>
        </p:nvSpPr>
        <p:spPr>
          <a:noFill/>
        </p:spPr>
        <p:txBody>
          <a:bodyPr/>
          <a:lstStyle/>
          <a:p>
            <a:r>
              <a:rPr lang="zh-CN" altLang="en-US" smtClean="0">
                <a:latin typeface="Arial" charset="0"/>
              </a:rPr>
              <a:t>上海师范大学 教务处</a:t>
            </a:r>
          </a:p>
        </p:txBody>
      </p:sp>
      <p:sp>
        <p:nvSpPr>
          <p:cNvPr id="21508" name="灯片编号占位符 3"/>
          <p:cNvSpPr>
            <a:spLocks noGrp="1"/>
          </p:cNvSpPr>
          <p:nvPr>
            <p:ph type="sldNum" sz="quarter" idx="12"/>
          </p:nvPr>
        </p:nvSpPr>
        <p:spPr>
          <a:noFill/>
        </p:spPr>
        <p:txBody>
          <a:bodyPr/>
          <a:lstStyle/>
          <a:p>
            <a:fld id="{6498C15F-5F57-4137-9A5A-514121FE70C7}" type="slidenum">
              <a:rPr lang="zh-CN" altLang="en-US" smtClean="0">
                <a:latin typeface="Arial" charset="0"/>
              </a:rPr>
              <a:pPr/>
              <a:t>25</a:t>
            </a:fld>
            <a:endParaRPr lang="en-US" altLang="zh-CN" smtClean="0">
              <a:latin typeface="Arial" charset="0"/>
            </a:endParaRPr>
          </a:p>
        </p:txBody>
      </p:sp>
      <p:sp>
        <p:nvSpPr>
          <p:cNvPr id="2" name="内容占位符 7"/>
          <p:cNvSpPr>
            <a:spLocks noGrp="1"/>
          </p:cNvSpPr>
          <p:nvPr>
            <p:ph idx="4294967295"/>
          </p:nvPr>
        </p:nvSpPr>
        <p:spPr>
          <a:xfrm>
            <a:off x="468313" y="1376363"/>
            <a:ext cx="8229600" cy="4389437"/>
          </a:xfrm>
        </p:spPr>
        <p:txBody>
          <a:bodyPr/>
          <a:lstStyle/>
          <a:p>
            <a:pPr eaLnBrk="1" hangingPunct="1">
              <a:lnSpc>
                <a:spcPct val="150000"/>
              </a:lnSpc>
              <a:buFont typeface="Wingdings 2" pitchFamily="18" charset="2"/>
              <a:buNone/>
              <a:defRPr/>
            </a:pPr>
            <a:r>
              <a:rPr lang="zh-CN" altLang="en-US" sz="2800" b="1" dirty="0" smtClean="0">
                <a:solidFill>
                  <a:srgbClr val="FF0000"/>
                </a:solidFill>
                <a:effectLst>
                  <a:outerShdw blurRad="38100" dist="38100" dir="2700000" algn="tl">
                    <a:srgbClr val="C0C0C0"/>
                  </a:outerShdw>
                </a:effectLst>
              </a:rPr>
              <a:t>   考试作弊</a:t>
            </a:r>
            <a:r>
              <a:rPr lang="zh-CN" altLang="en-US" sz="2800" dirty="0" smtClean="0"/>
              <a:t>的处理：</a:t>
            </a:r>
          </a:p>
          <a:p>
            <a:pPr eaLnBrk="1" hangingPunct="1">
              <a:lnSpc>
                <a:spcPct val="150000"/>
              </a:lnSpc>
              <a:buFont typeface="Wingdings 2" pitchFamily="18" charset="2"/>
              <a:buNone/>
              <a:defRPr/>
            </a:pPr>
            <a:r>
              <a:rPr lang="zh-CN" altLang="en-US" sz="2800" dirty="0" smtClean="0"/>
              <a:t>		考试作弊的科目</a:t>
            </a:r>
            <a:r>
              <a:rPr lang="zh-CN" altLang="en-US" sz="2800" b="1" dirty="0" smtClean="0">
                <a:solidFill>
                  <a:srgbClr val="FF0000"/>
                </a:solidFill>
                <a:effectLst>
                  <a:outerShdw blurRad="38100" dist="38100" dir="2700000" algn="tl">
                    <a:srgbClr val="C0C0C0"/>
                  </a:outerShdw>
                </a:effectLst>
              </a:rPr>
              <a:t>成绩无效</a:t>
            </a:r>
            <a:r>
              <a:rPr lang="zh-CN" altLang="en-US" sz="2800" dirty="0" smtClean="0"/>
              <a:t>；给予</a:t>
            </a:r>
            <a:r>
              <a:rPr lang="zh-CN" altLang="en-US" sz="2800" b="1" dirty="0" smtClean="0">
                <a:solidFill>
                  <a:srgbClr val="FF0000"/>
                </a:solidFill>
                <a:effectLst>
                  <a:outerShdw blurRad="38100" dist="38100" dir="2700000" algn="tl">
                    <a:srgbClr val="C0C0C0"/>
                  </a:outerShdw>
                </a:effectLst>
              </a:rPr>
              <a:t>行政记过</a:t>
            </a:r>
            <a:r>
              <a:rPr lang="zh-CN" altLang="en-US" sz="2800" dirty="0" smtClean="0"/>
              <a:t>及以上处分。</a:t>
            </a:r>
            <a:endParaRPr lang="en-US" sz="2800" dirty="0" smtClean="0"/>
          </a:p>
          <a:p>
            <a:pPr eaLnBrk="1" hangingPunct="1">
              <a:lnSpc>
                <a:spcPct val="150000"/>
              </a:lnSpc>
              <a:buFont typeface="Wingdings 2" pitchFamily="18" charset="2"/>
              <a:buNone/>
              <a:defRPr/>
            </a:pPr>
            <a:r>
              <a:rPr lang="zh-CN" altLang="en-US" sz="2800" dirty="0" smtClean="0"/>
              <a:t>		对以上第</a:t>
            </a:r>
            <a:r>
              <a:rPr lang="zh-CN" altLang="en-US" sz="2800" dirty="0" smtClean="0">
                <a:solidFill>
                  <a:srgbClr val="FF0000"/>
                </a:solidFill>
              </a:rPr>
              <a:t>10~1</a:t>
            </a:r>
            <a:r>
              <a:rPr lang="en-US" altLang="zh-CN" sz="2800" dirty="0" smtClean="0">
                <a:solidFill>
                  <a:srgbClr val="FF0000"/>
                </a:solidFill>
              </a:rPr>
              <a:t>3</a:t>
            </a:r>
            <a:r>
              <a:rPr lang="zh-CN" altLang="en-US" sz="2800" dirty="0" smtClean="0"/>
              <a:t>条中所述的作弊行为，以及两次作弊或其他作弊情节严重的，作开除学籍处理。</a:t>
            </a:r>
          </a:p>
        </p:txBody>
      </p:sp>
    </p:spTree>
  </p:cSld>
  <p:clrMapOvr>
    <a:masterClrMapping/>
  </p:clrMapOvr>
  <p:transition spd="med">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日期占位符 1"/>
          <p:cNvSpPr>
            <a:spLocks noGrp="1"/>
          </p:cNvSpPr>
          <p:nvPr>
            <p:ph type="dt" sz="quarter" idx="10"/>
          </p:nvPr>
        </p:nvSpPr>
        <p:spPr>
          <a:noFill/>
        </p:spPr>
        <p:txBody>
          <a:bodyPr/>
          <a:lstStyle/>
          <a:p>
            <a:fld id="{57E9C388-2716-4A46-948E-F7A7B6EE2855}" type="datetime1">
              <a:rPr lang="zh-CN" altLang="en-US" smtClean="0">
                <a:latin typeface="Arial" charset="0"/>
              </a:rPr>
              <a:pPr/>
              <a:t>2018/12/28</a:t>
            </a:fld>
            <a:endParaRPr lang="en-US" altLang="zh-CN" smtClean="0">
              <a:latin typeface="Arial" charset="0"/>
            </a:endParaRPr>
          </a:p>
        </p:txBody>
      </p:sp>
      <p:sp>
        <p:nvSpPr>
          <p:cNvPr id="22531" name="页脚占位符 2"/>
          <p:cNvSpPr>
            <a:spLocks noGrp="1"/>
          </p:cNvSpPr>
          <p:nvPr>
            <p:ph type="ftr" sz="quarter" idx="11"/>
          </p:nvPr>
        </p:nvSpPr>
        <p:spPr>
          <a:noFill/>
        </p:spPr>
        <p:txBody>
          <a:bodyPr/>
          <a:lstStyle/>
          <a:p>
            <a:pPr algn="ctr"/>
            <a:r>
              <a:rPr lang="zh-CN" altLang="en-US" smtClean="0">
                <a:latin typeface="Arial" charset="0"/>
              </a:rPr>
              <a:t>上海师范大学 教务处</a:t>
            </a:r>
          </a:p>
        </p:txBody>
      </p:sp>
      <p:sp>
        <p:nvSpPr>
          <p:cNvPr id="22532" name="灯片编号占位符 3"/>
          <p:cNvSpPr>
            <a:spLocks noGrp="1"/>
          </p:cNvSpPr>
          <p:nvPr>
            <p:ph type="sldNum" sz="quarter" idx="12"/>
          </p:nvPr>
        </p:nvSpPr>
        <p:spPr>
          <a:noFill/>
        </p:spPr>
        <p:txBody>
          <a:bodyPr/>
          <a:lstStyle/>
          <a:p>
            <a:fld id="{72F3D36E-23B6-416F-BD7A-BAB7F0CDF3E6}" type="slidenum">
              <a:rPr lang="zh-CN" altLang="en-US" smtClean="0">
                <a:latin typeface="Arial" charset="0"/>
              </a:rPr>
              <a:pPr/>
              <a:t>26</a:t>
            </a:fld>
            <a:endParaRPr lang="en-US" altLang="zh-CN" smtClean="0">
              <a:latin typeface="Arial" charset="0"/>
            </a:endParaRPr>
          </a:p>
        </p:txBody>
      </p:sp>
      <p:sp>
        <p:nvSpPr>
          <p:cNvPr id="22533" name="Text Box 2"/>
          <p:cNvSpPr txBox="1">
            <a:spLocks noChangeArrowheads="1"/>
          </p:cNvSpPr>
          <p:nvPr/>
        </p:nvSpPr>
        <p:spPr bwMode="auto">
          <a:xfrm>
            <a:off x="1076325" y="3336925"/>
            <a:ext cx="5332413" cy="365125"/>
          </a:xfrm>
          <a:prstGeom prst="rect">
            <a:avLst/>
          </a:prstGeom>
          <a:noFill/>
          <a:ln w="9525">
            <a:noFill/>
            <a:miter lim="800000"/>
            <a:headEnd/>
            <a:tailEnd/>
          </a:ln>
        </p:spPr>
        <p:txBody>
          <a:bodyPr>
            <a:spAutoFit/>
          </a:bodyPr>
          <a:lstStyle/>
          <a:p>
            <a:endParaRPr lang="zh-CN" altLang="en-US"/>
          </a:p>
        </p:txBody>
      </p:sp>
      <p:sp>
        <p:nvSpPr>
          <p:cNvPr id="22534" name="内容占位符 8"/>
          <p:cNvSpPr>
            <a:spLocks noGrp="1"/>
          </p:cNvSpPr>
          <p:nvPr>
            <p:ph idx="4294967295"/>
          </p:nvPr>
        </p:nvSpPr>
        <p:spPr>
          <a:xfrm>
            <a:off x="576263" y="1989138"/>
            <a:ext cx="7991475" cy="971550"/>
          </a:xfrm>
        </p:spPr>
        <p:txBody>
          <a:bodyPr/>
          <a:lstStyle/>
          <a:p>
            <a:pPr algn="ctr" eaLnBrk="1" hangingPunct="1">
              <a:lnSpc>
                <a:spcPct val="150000"/>
              </a:lnSpc>
              <a:buSzPct val="100000"/>
              <a:buFont typeface="Wingdings 2" pitchFamily="18" charset="2"/>
              <a:buNone/>
            </a:pPr>
            <a:r>
              <a:rPr lang="zh-CN" altLang="en-US" sz="4000" b="1" smtClean="0">
                <a:solidFill>
                  <a:srgbClr val="0070C0"/>
                </a:solidFill>
              </a:rPr>
              <a:t>违纪和作弊的处理程序</a:t>
            </a:r>
            <a:endParaRPr lang="en-US" altLang="zh-CN" sz="4000" b="1" smtClean="0">
              <a:solidFill>
                <a:srgbClr val="0070C0"/>
              </a:solidFill>
            </a:endParaRPr>
          </a:p>
          <a:p>
            <a:pPr eaLnBrk="1" hangingPunct="1">
              <a:buSzPct val="100000"/>
              <a:buFont typeface="Wingdings 2" pitchFamily="18" charset="2"/>
              <a:buNone/>
            </a:pPr>
            <a:endParaRPr lang="zh-CN" altLang="en-US" smtClean="0"/>
          </a:p>
          <a:p>
            <a:pPr eaLnBrk="1" hangingPunct="1">
              <a:buFont typeface="Wingdings 2" pitchFamily="18" charset="2"/>
              <a:buNone/>
            </a:pPr>
            <a:endParaRPr lang="zh-CN" altLang="en-US" smtClean="0"/>
          </a:p>
        </p:txBody>
      </p:sp>
    </p:spTree>
  </p:cSld>
  <p:clrMapOvr>
    <a:masterClrMapping/>
  </p:clrMapOvr>
  <p:transition spd="med">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日期占位符 1"/>
          <p:cNvSpPr>
            <a:spLocks noGrp="1"/>
          </p:cNvSpPr>
          <p:nvPr>
            <p:ph type="dt" sz="quarter" idx="10"/>
          </p:nvPr>
        </p:nvSpPr>
        <p:spPr>
          <a:noFill/>
        </p:spPr>
        <p:txBody>
          <a:bodyPr/>
          <a:lstStyle/>
          <a:p>
            <a:fld id="{496B1C01-942D-4EE0-980C-4E5194E511A7}" type="datetime1">
              <a:rPr lang="zh-CN" altLang="en-US" smtClean="0">
                <a:latin typeface="Arial" charset="0"/>
              </a:rPr>
              <a:pPr/>
              <a:t>2018/12/28</a:t>
            </a:fld>
            <a:endParaRPr lang="en-US" altLang="zh-CN" smtClean="0">
              <a:latin typeface="Arial" charset="0"/>
            </a:endParaRPr>
          </a:p>
        </p:txBody>
      </p:sp>
      <p:sp>
        <p:nvSpPr>
          <p:cNvPr id="23555" name="页脚占位符 2"/>
          <p:cNvSpPr>
            <a:spLocks noGrp="1"/>
          </p:cNvSpPr>
          <p:nvPr>
            <p:ph type="ftr" sz="quarter" idx="11"/>
          </p:nvPr>
        </p:nvSpPr>
        <p:spPr>
          <a:noFill/>
        </p:spPr>
        <p:txBody>
          <a:bodyPr/>
          <a:lstStyle/>
          <a:p>
            <a:pPr algn="ctr"/>
            <a:r>
              <a:rPr lang="zh-CN" altLang="en-US" dirty="0" smtClean="0">
                <a:latin typeface="Arial" charset="0"/>
              </a:rPr>
              <a:t>上海师范大学 教务处</a:t>
            </a:r>
          </a:p>
        </p:txBody>
      </p:sp>
      <p:sp>
        <p:nvSpPr>
          <p:cNvPr id="23556" name="灯片编号占位符 3"/>
          <p:cNvSpPr>
            <a:spLocks noGrp="1"/>
          </p:cNvSpPr>
          <p:nvPr>
            <p:ph type="sldNum" sz="quarter" idx="12"/>
          </p:nvPr>
        </p:nvSpPr>
        <p:spPr>
          <a:noFill/>
        </p:spPr>
        <p:txBody>
          <a:bodyPr/>
          <a:lstStyle/>
          <a:p>
            <a:fld id="{8C28021F-576B-48C4-8C2C-CA380E8C7156}" type="slidenum">
              <a:rPr lang="zh-CN" altLang="en-US" smtClean="0">
                <a:latin typeface="Arial" charset="0"/>
              </a:rPr>
              <a:pPr/>
              <a:t>27</a:t>
            </a:fld>
            <a:endParaRPr lang="en-US" altLang="zh-CN" smtClean="0">
              <a:latin typeface="Arial" charset="0"/>
            </a:endParaRPr>
          </a:p>
        </p:txBody>
      </p:sp>
      <p:sp>
        <p:nvSpPr>
          <p:cNvPr id="23557" name="内容占位符 7"/>
          <p:cNvSpPr>
            <a:spLocks noGrp="1"/>
          </p:cNvSpPr>
          <p:nvPr>
            <p:ph idx="4294967295"/>
          </p:nvPr>
        </p:nvSpPr>
        <p:spPr>
          <a:xfrm>
            <a:off x="395288" y="188913"/>
            <a:ext cx="8461375" cy="6264423"/>
          </a:xfrm>
        </p:spPr>
        <p:txBody>
          <a:bodyPr/>
          <a:lstStyle/>
          <a:p>
            <a:pPr eaLnBrk="1" hangingPunct="1">
              <a:buFont typeface="Wingdings 2" pitchFamily="18" charset="2"/>
              <a:buNone/>
            </a:pPr>
            <a:r>
              <a:rPr lang="zh-CN" altLang="en-US" sz="2000" dirty="0" smtClean="0"/>
              <a:t>    </a:t>
            </a:r>
            <a:r>
              <a:rPr lang="zh-CN" altLang="en-US" sz="2400" b="1" dirty="0" smtClean="0"/>
              <a:t>对考试违纪、考试作弊行为的检查、记录和现场管理由</a:t>
            </a:r>
            <a:r>
              <a:rPr lang="zh-CN" altLang="en-US" sz="2400" b="1" dirty="0" smtClean="0">
                <a:solidFill>
                  <a:srgbClr val="FF0000"/>
                </a:solidFill>
              </a:rPr>
              <a:t>监考人员</a:t>
            </a:r>
            <a:r>
              <a:rPr lang="zh-CN" altLang="en-US" sz="2400" b="1" dirty="0" smtClean="0"/>
              <a:t>负责。程序如下：</a:t>
            </a:r>
            <a:endParaRPr lang="en-US" altLang="zh-CN" sz="2000" b="1" dirty="0" smtClean="0"/>
          </a:p>
          <a:p>
            <a:pPr algn="ctr" eaLnBrk="1" hangingPunct="1">
              <a:buFont typeface="Wingdings 2" pitchFamily="18" charset="2"/>
              <a:buNone/>
            </a:pPr>
            <a:r>
              <a:rPr lang="zh-CN" altLang="en-US" sz="2000" dirty="0" smtClean="0"/>
              <a:t>发现违反考试纪律、考试作弊</a:t>
            </a:r>
            <a:endParaRPr lang="en-US" altLang="zh-CN" sz="2000" dirty="0" smtClean="0"/>
          </a:p>
          <a:p>
            <a:pPr algn="ctr" eaLnBrk="1" hangingPunct="1">
              <a:buFont typeface="Wingdings 2" pitchFamily="18" charset="2"/>
              <a:buNone/>
            </a:pPr>
            <a:r>
              <a:rPr lang="zh-CN" altLang="en-US" sz="2000" dirty="0" smtClean="0"/>
              <a:t>立即告知考生本人，当场收回试卷，终止其考试</a:t>
            </a:r>
            <a:endParaRPr lang="en-US" altLang="zh-CN" sz="2000" dirty="0" smtClean="0"/>
          </a:p>
          <a:p>
            <a:pPr algn="ctr" eaLnBrk="1" hangingPunct="1"/>
            <a:endParaRPr lang="en-US" altLang="zh-CN" sz="2000" dirty="0" smtClean="0"/>
          </a:p>
          <a:p>
            <a:pPr algn="ctr" eaLnBrk="1" hangingPunct="1">
              <a:buFont typeface="Wingdings 2" pitchFamily="18" charset="2"/>
              <a:buNone/>
            </a:pPr>
            <a:r>
              <a:rPr lang="zh-CN" altLang="en-US" sz="2000" dirty="0" smtClean="0"/>
              <a:t>将违纪、作弊事实如实记录于《上海师范大学监考记录》</a:t>
            </a:r>
            <a:endParaRPr lang="en-US" altLang="zh-CN" sz="2000" dirty="0" smtClean="0"/>
          </a:p>
          <a:p>
            <a:pPr algn="ctr" eaLnBrk="1" hangingPunct="1"/>
            <a:endParaRPr lang="en-US" altLang="zh-CN" sz="2000" dirty="0" smtClean="0"/>
          </a:p>
          <a:p>
            <a:pPr algn="ctr" eaLnBrk="1" hangingPunct="1">
              <a:buFont typeface="Wingdings 2" pitchFamily="18" charset="2"/>
              <a:buNone/>
            </a:pPr>
            <a:r>
              <a:rPr lang="zh-CN" altLang="en-US" sz="2000" dirty="0" smtClean="0"/>
              <a:t>将试卷、所有相关证据一并交学生所在学院教务员</a:t>
            </a:r>
            <a:endParaRPr lang="en-US" altLang="zh-CN" sz="2000" dirty="0" smtClean="0"/>
          </a:p>
          <a:p>
            <a:pPr algn="ctr" eaLnBrk="1" hangingPunct="1">
              <a:buFont typeface="Wingdings 2" pitchFamily="18" charset="2"/>
              <a:buNone/>
            </a:pPr>
            <a:r>
              <a:rPr lang="zh-CN" altLang="en-US" sz="2000" dirty="0" smtClean="0"/>
              <a:t>并报学院主考及分管教学副院长（将学生带到主考处）</a:t>
            </a:r>
            <a:endParaRPr lang="en-US" altLang="zh-CN" sz="2000" dirty="0" smtClean="0"/>
          </a:p>
          <a:p>
            <a:pPr algn="ctr" eaLnBrk="1" hangingPunct="1">
              <a:buFont typeface="Wingdings 2" pitchFamily="18" charset="2"/>
              <a:buNone/>
            </a:pPr>
            <a:endParaRPr lang="en-US" altLang="zh-CN" sz="2000" dirty="0" smtClean="0"/>
          </a:p>
          <a:p>
            <a:pPr algn="ctr" eaLnBrk="1" hangingPunct="1">
              <a:buFont typeface="Wingdings 2" pitchFamily="18" charset="2"/>
              <a:buNone/>
            </a:pPr>
            <a:r>
              <a:rPr lang="zh-CN" altLang="en-US" sz="2000" dirty="0" smtClean="0"/>
              <a:t>学院听取学生的陈述和申辩（</a:t>
            </a:r>
            <a:r>
              <a:rPr lang="en-US" altLang="zh-CN" sz="2000" dirty="0" smtClean="0">
                <a:latin typeface="Times New Roman" pitchFamily="18" charset="0"/>
              </a:rPr>
              <a:t>2</a:t>
            </a:r>
            <a:r>
              <a:rPr lang="zh-CN" altLang="en-US" sz="2000" dirty="0" smtClean="0"/>
              <a:t>人以上）</a:t>
            </a:r>
            <a:endParaRPr lang="en-US" altLang="zh-CN" sz="2000" dirty="0" smtClean="0"/>
          </a:p>
          <a:p>
            <a:pPr algn="ctr" eaLnBrk="1" hangingPunct="1">
              <a:buFont typeface="Wingdings 2" pitchFamily="18" charset="2"/>
              <a:buNone/>
            </a:pPr>
            <a:r>
              <a:rPr lang="zh-CN" altLang="en-US" sz="2000" dirty="0" smtClean="0"/>
              <a:t>（做好记录，当事人均须签名，学生还须递交书面陈述并签名）</a:t>
            </a:r>
            <a:endParaRPr lang="en-US" altLang="zh-CN" sz="2000" dirty="0" smtClean="0"/>
          </a:p>
          <a:p>
            <a:pPr algn="ctr" eaLnBrk="1" hangingPunct="1">
              <a:buFont typeface="Wingdings 2" pitchFamily="18" charset="2"/>
              <a:buNone/>
            </a:pPr>
            <a:endParaRPr lang="en-US" altLang="zh-CN" sz="2000" dirty="0" smtClean="0"/>
          </a:p>
          <a:p>
            <a:pPr algn="ctr" eaLnBrk="1" hangingPunct="1">
              <a:buNone/>
            </a:pPr>
            <a:r>
              <a:rPr lang="zh-CN" altLang="en-US" sz="2000" b="1" dirty="0" smtClean="0"/>
              <a:t>分管教学副院长签署意见</a:t>
            </a:r>
            <a:r>
              <a:rPr lang="zh-CN" altLang="en-US" sz="2000" dirty="0" smtClean="0"/>
              <a:t>后立即报教务处（</a:t>
            </a:r>
            <a:r>
              <a:rPr lang="zh-CN" altLang="en-US" sz="2000" dirty="0">
                <a:solidFill>
                  <a:srgbClr val="FF0000"/>
                </a:solidFill>
              </a:rPr>
              <a:t>学籍科</a:t>
            </a:r>
            <a:r>
              <a:rPr lang="zh-CN" altLang="en-US" sz="2000" dirty="0" smtClean="0"/>
              <a:t>）</a:t>
            </a:r>
            <a:endParaRPr lang="en-US" altLang="zh-CN" sz="2000" dirty="0" smtClean="0"/>
          </a:p>
          <a:p>
            <a:pPr algn="ctr" eaLnBrk="1" hangingPunct="1">
              <a:buNone/>
            </a:pPr>
            <a:r>
              <a:rPr lang="zh-CN" altLang="en-US" sz="2000" dirty="0"/>
              <a:t>（处理过程中遇到问题，立即咨询教务处学籍科</a:t>
            </a:r>
            <a:r>
              <a:rPr lang="en-US" altLang="zh-CN" sz="2000" dirty="0">
                <a:latin typeface="Times New Roman" pitchFamily="18" charset="0"/>
              </a:rPr>
              <a:t>64323610</a:t>
            </a:r>
            <a:r>
              <a:rPr lang="zh-CN" altLang="en-US" sz="2000" dirty="0" smtClean="0"/>
              <a:t>）</a:t>
            </a:r>
            <a:endParaRPr lang="en-US" altLang="zh-CN" sz="2000" dirty="0" smtClean="0"/>
          </a:p>
          <a:p>
            <a:pPr algn="ctr" eaLnBrk="1" hangingPunct="1">
              <a:buNone/>
            </a:pPr>
            <a:endParaRPr lang="en-US" altLang="zh-CN" sz="2000" dirty="0" smtClean="0"/>
          </a:p>
          <a:p>
            <a:pPr algn="ctr" eaLnBrk="1" hangingPunct="1">
              <a:lnSpc>
                <a:spcPct val="110000"/>
              </a:lnSpc>
              <a:buNone/>
            </a:pPr>
            <a:r>
              <a:rPr lang="zh-CN" altLang="en-US" sz="2000" dirty="0"/>
              <a:t>教务处出具意见后报学生工作部 </a:t>
            </a:r>
            <a:r>
              <a:rPr lang="en-US" altLang="zh-CN" sz="2000" dirty="0"/>
              <a:t>(</a:t>
            </a:r>
            <a:r>
              <a:rPr lang="zh-CN" altLang="en-US" sz="2000" dirty="0"/>
              <a:t>处</a:t>
            </a:r>
            <a:r>
              <a:rPr lang="en-US" altLang="zh-CN" sz="2000" dirty="0" smtClean="0"/>
              <a:t>)</a:t>
            </a:r>
            <a:endParaRPr lang="zh-CN" altLang="en-US" sz="2000" dirty="0"/>
          </a:p>
        </p:txBody>
      </p:sp>
      <p:sp>
        <p:nvSpPr>
          <p:cNvPr id="8" name="下箭头 7"/>
          <p:cNvSpPr/>
          <p:nvPr/>
        </p:nvSpPr>
        <p:spPr>
          <a:xfrm>
            <a:off x="4500562" y="1749426"/>
            <a:ext cx="252412" cy="395287"/>
          </a:xfrm>
          <a:prstGeom prst="downArrow">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9" name="下箭头 8"/>
          <p:cNvSpPr/>
          <p:nvPr/>
        </p:nvSpPr>
        <p:spPr>
          <a:xfrm>
            <a:off x="4500562" y="2495745"/>
            <a:ext cx="252412" cy="396875"/>
          </a:xfrm>
          <a:prstGeom prst="downArrow">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0" name="下箭头 9"/>
          <p:cNvSpPr/>
          <p:nvPr/>
        </p:nvSpPr>
        <p:spPr>
          <a:xfrm>
            <a:off x="4487635" y="3557685"/>
            <a:ext cx="252412" cy="395287"/>
          </a:xfrm>
          <a:prstGeom prst="downArrow">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1" name="下箭头 10"/>
          <p:cNvSpPr/>
          <p:nvPr/>
        </p:nvSpPr>
        <p:spPr>
          <a:xfrm>
            <a:off x="4487635" y="4669177"/>
            <a:ext cx="250825" cy="395288"/>
          </a:xfrm>
          <a:prstGeom prst="downArrow">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2" name="下箭头 11"/>
          <p:cNvSpPr/>
          <p:nvPr/>
        </p:nvSpPr>
        <p:spPr>
          <a:xfrm>
            <a:off x="4487634" y="5700814"/>
            <a:ext cx="250825" cy="395288"/>
          </a:xfrm>
          <a:prstGeom prst="downArrow">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Tree>
  </p:cSld>
  <p:clrMapOvr>
    <a:masterClrMapping/>
  </p:clrMapOvr>
  <p:transition spd="med">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日期占位符 1"/>
          <p:cNvSpPr txBox="1">
            <a:spLocks noGrp="1"/>
          </p:cNvSpPr>
          <p:nvPr/>
        </p:nvSpPr>
        <p:spPr bwMode="auto">
          <a:xfrm>
            <a:off x="457200" y="6356350"/>
            <a:ext cx="2133600" cy="365125"/>
          </a:xfrm>
          <a:prstGeom prst="rect">
            <a:avLst/>
          </a:prstGeom>
          <a:noFill/>
          <a:ln w="9525">
            <a:noFill/>
            <a:miter lim="800000"/>
            <a:headEnd/>
            <a:tailEnd/>
          </a:ln>
        </p:spPr>
        <p:txBody>
          <a:bodyPr lIns="0" tIns="0" rIns="0" bIns="0" anchor="b"/>
          <a:lstStyle/>
          <a:p>
            <a:fld id="{C7CBDF4A-FFDE-4213-8333-27781E2A086C}" type="datetime1">
              <a:rPr lang="zh-CN" altLang="en-US" sz="1200">
                <a:solidFill>
                  <a:srgbClr val="045C75"/>
                </a:solidFill>
              </a:rPr>
              <a:pPr/>
              <a:t>2018/12/28</a:t>
            </a:fld>
            <a:endParaRPr lang="en-US" altLang="zh-CN" sz="1200">
              <a:solidFill>
                <a:srgbClr val="045C75"/>
              </a:solidFill>
            </a:endParaRPr>
          </a:p>
        </p:txBody>
      </p:sp>
      <p:sp>
        <p:nvSpPr>
          <p:cNvPr id="24579" name="页脚占位符 2"/>
          <p:cNvSpPr txBox="1">
            <a:spLocks noGrp="1"/>
          </p:cNvSpPr>
          <p:nvPr/>
        </p:nvSpPr>
        <p:spPr bwMode="auto">
          <a:xfrm>
            <a:off x="2667000" y="6356350"/>
            <a:ext cx="3352800" cy="365125"/>
          </a:xfrm>
          <a:prstGeom prst="rect">
            <a:avLst/>
          </a:prstGeom>
          <a:noFill/>
          <a:ln w="9525">
            <a:noFill/>
            <a:miter lim="800000"/>
            <a:headEnd/>
            <a:tailEnd/>
          </a:ln>
        </p:spPr>
        <p:txBody>
          <a:bodyPr lIns="0" tIns="0" rIns="0" bIns="0" anchor="b"/>
          <a:lstStyle/>
          <a:p>
            <a:pPr algn="ctr"/>
            <a:r>
              <a:rPr lang="zh-CN" altLang="en-US" sz="1200">
                <a:solidFill>
                  <a:srgbClr val="045C75"/>
                </a:solidFill>
              </a:rPr>
              <a:t>上海师范大学 教务处</a:t>
            </a:r>
          </a:p>
        </p:txBody>
      </p:sp>
      <p:sp>
        <p:nvSpPr>
          <p:cNvPr id="24580" name="灯片编号占位符 3"/>
          <p:cNvSpPr txBox="1">
            <a:spLocks noGrp="1"/>
          </p:cNvSpPr>
          <p:nvPr/>
        </p:nvSpPr>
        <p:spPr bwMode="auto">
          <a:xfrm>
            <a:off x="7924800" y="6356350"/>
            <a:ext cx="762000" cy="365125"/>
          </a:xfrm>
          <a:prstGeom prst="rect">
            <a:avLst/>
          </a:prstGeom>
          <a:noFill/>
          <a:ln w="9525">
            <a:noFill/>
            <a:miter lim="800000"/>
            <a:headEnd/>
            <a:tailEnd/>
          </a:ln>
        </p:spPr>
        <p:txBody>
          <a:bodyPr lIns="0" tIns="0" rIns="0" bIns="0" anchor="b"/>
          <a:lstStyle/>
          <a:p>
            <a:pPr algn="r"/>
            <a:fld id="{E9BDBF89-1FAE-46B7-900B-3FE5F6904A3D}" type="slidenum">
              <a:rPr lang="zh-CN" altLang="en-US" sz="1200">
                <a:solidFill>
                  <a:srgbClr val="045C75"/>
                </a:solidFill>
              </a:rPr>
              <a:pPr algn="r"/>
              <a:t>28</a:t>
            </a:fld>
            <a:endParaRPr lang="en-US" altLang="zh-CN" sz="1200">
              <a:solidFill>
                <a:srgbClr val="045C75"/>
              </a:solidFill>
            </a:endParaRPr>
          </a:p>
        </p:txBody>
      </p:sp>
      <p:sp>
        <p:nvSpPr>
          <p:cNvPr id="24581" name="Text Box 2"/>
          <p:cNvSpPr txBox="1">
            <a:spLocks noChangeArrowheads="1"/>
          </p:cNvSpPr>
          <p:nvPr/>
        </p:nvSpPr>
        <p:spPr bwMode="auto">
          <a:xfrm>
            <a:off x="1076325" y="3336925"/>
            <a:ext cx="5332413" cy="365125"/>
          </a:xfrm>
          <a:prstGeom prst="rect">
            <a:avLst/>
          </a:prstGeom>
          <a:noFill/>
          <a:ln w="9525">
            <a:noFill/>
            <a:miter lim="800000"/>
            <a:headEnd/>
            <a:tailEnd/>
          </a:ln>
        </p:spPr>
        <p:txBody>
          <a:bodyPr>
            <a:spAutoFit/>
          </a:bodyPr>
          <a:lstStyle/>
          <a:p>
            <a:endParaRPr lang="zh-CN" altLang="en-US"/>
          </a:p>
        </p:txBody>
      </p:sp>
      <p:sp>
        <p:nvSpPr>
          <p:cNvPr id="24582" name="Rectangle 3"/>
          <p:cNvSpPr>
            <a:spLocks noGrp="1" noChangeArrowheads="1"/>
          </p:cNvSpPr>
          <p:nvPr/>
        </p:nvSpPr>
        <p:spPr bwMode="auto">
          <a:xfrm>
            <a:off x="935038" y="1412875"/>
            <a:ext cx="7345362" cy="3168650"/>
          </a:xfrm>
          <a:prstGeom prst="rect">
            <a:avLst/>
          </a:prstGeom>
          <a:noFill/>
          <a:ln w="9525">
            <a:noFill/>
            <a:miter lim="800000"/>
            <a:headEnd/>
            <a:tailEnd/>
          </a:ln>
        </p:spPr>
        <p:txBody>
          <a:bodyPr anchor="ctr"/>
          <a:lstStyle/>
          <a:p>
            <a:pPr marL="342900" indent="-342900">
              <a:lnSpc>
                <a:spcPct val="150000"/>
              </a:lnSpc>
            </a:pPr>
            <a:r>
              <a:rPr lang="en-US" altLang="zh-CN" sz="3200" dirty="0" smtClean="0">
                <a:latin typeface="宋体" pitchFamily="2" charset="-122"/>
              </a:rPr>
              <a:t>1.</a:t>
            </a:r>
            <a:r>
              <a:rPr lang="zh-CN" altLang="en-US" sz="3200" dirty="0" smtClean="0">
                <a:latin typeface="宋体" pitchFamily="2" charset="-122"/>
              </a:rPr>
              <a:t>上海师范大学考场指令与监考记录</a:t>
            </a:r>
            <a:endParaRPr lang="en-US" altLang="zh-CN" sz="3200" dirty="0">
              <a:latin typeface="宋体" pitchFamily="2" charset="-122"/>
            </a:endParaRPr>
          </a:p>
          <a:p>
            <a:pPr marL="342900" indent="-342900">
              <a:lnSpc>
                <a:spcPct val="150000"/>
              </a:lnSpc>
            </a:pPr>
            <a:r>
              <a:rPr lang="en-US" altLang="zh-CN" sz="3200" dirty="0" smtClean="0">
                <a:latin typeface="宋体" pitchFamily="2" charset="-122"/>
              </a:rPr>
              <a:t>2</a:t>
            </a:r>
            <a:r>
              <a:rPr lang="en-US" altLang="zh-CN" sz="3200" dirty="0">
                <a:latin typeface="宋体" pitchFamily="2" charset="-122"/>
              </a:rPr>
              <a:t>.</a:t>
            </a:r>
            <a:r>
              <a:rPr lang="zh-CN" altLang="en-US" sz="3200" dirty="0" smtClean="0">
                <a:latin typeface="宋体" pitchFamily="2" charset="-122"/>
              </a:rPr>
              <a:t>上海</a:t>
            </a:r>
            <a:r>
              <a:rPr lang="zh-CN" altLang="en-US" sz="3200" dirty="0">
                <a:latin typeface="宋体" pitchFamily="2" charset="-122"/>
              </a:rPr>
              <a:t>师范大学监考</a:t>
            </a:r>
            <a:r>
              <a:rPr lang="zh-CN" altLang="en-US" sz="3200" dirty="0" smtClean="0">
                <a:latin typeface="宋体" pitchFamily="2" charset="-122"/>
              </a:rPr>
              <a:t>须知（</a:t>
            </a:r>
            <a:r>
              <a:rPr lang="zh-CN" altLang="en-US" sz="3200" dirty="0">
                <a:latin typeface="宋体" pitchFamily="2" charset="-122"/>
              </a:rPr>
              <a:t>考场</a:t>
            </a:r>
            <a:r>
              <a:rPr lang="zh-CN" altLang="en-US" sz="3200" dirty="0" smtClean="0">
                <a:latin typeface="宋体" pitchFamily="2" charset="-122"/>
              </a:rPr>
              <a:t>用）</a:t>
            </a:r>
            <a:endParaRPr lang="en-US" altLang="zh-CN" sz="3200" dirty="0">
              <a:latin typeface="宋体" pitchFamily="2" charset="-122"/>
            </a:endParaRPr>
          </a:p>
          <a:p>
            <a:pPr marL="342900" indent="-342900">
              <a:lnSpc>
                <a:spcPct val="150000"/>
              </a:lnSpc>
            </a:pPr>
            <a:r>
              <a:rPr lang="en-US" altLang="zh-CN" sz="3200" dirty="0" smtClean="0">
                <a:latin typeface="宋体" pitchFamily="2" charset="-122"/>
              </a:rPr>
              <a:t>3</a:t>
            </a:r>
            <a:r>
              <a:rPr lang="en-US" altLang="zh-CN" sz="3200" dirty="0">
                <a:latin typeface="宋体" pitchFamily="2" charset="-122"/>
              </a:rPr>
              <a:t>.</a:t>
            </a:r>
            <a:r>
              <a:rPr lang="zh-CN" altLang="en-US" sz="3200" dirty="0" smtClean="0">
                <a:latin typeface="宋体" pitchFamily="2" charset="-122"/>
              </a:rPr>
              <a:t>上海</a:t>
            </a:r>
            <a:r>
              <a:rPr lang="zh-CN" altLang="en-US" sz="3200" dirty="0">
                <a:latin typeface="宋体" pitchFamily="2" charset="-122"/>
              </a:rPr>
              <a:t>师范大学考生签到</a:t>
            </a:r>
            <a:r>
              <a:rPr lang="zh-CN" altLang="en-US" sz="3200" dirty="0" smtClean="0">
                <a:latin typeface="宋体" pitchFamily="2" charset="-122"/>
              </a:rPr>
              <a:t>表</a:t>
            </a:r>
            <a:endParaRPr lang="en-US" altLang="zh-CN" sz="3200" dirty="0">
              <a:latin typeface="宋体" pitchFamily="2" charset="-122"/>
            </a:endParaRPr>
          </a:p>
        </p:txBody>
      </p:sp>
      <p:sp>
        <p:nvSpPr>
          <p:cNvPr id="24583" name="Rectangle 3"/>
          <p:cNvSpPr>
            <a:spLocks noGrp="1" noChangeArrowheads="1"/>
          </p:cNvSpPr>
          <p:nvPr/>
        </p:nvSpPr>
        <p:spPr bwMode="auto">
          <a:xfrm>
            <a:off x="71500" y="188912"/>
            <a:ext cx="8964996" cy="1691915"/>
          </a:xfrm>
          <a:prstGeom prst="rect">
            <a:avLst/>
          </a:prstGeom>
          <a:noFill/>
          <a:ln w="9525">
            <a:noFill/>
            <a:miter lim="800000"/>
            <a:headEnd/>
            <a:tailEnd/>
          </a:ln>
        </p:spPr>
        <p:txBody>
          <a:bodyPr anchor="ctr"/>
          <a:lstStyle/>
          <a:p>
            <a:pPr>
              <a:lnSpc>
                <a:spcPct val="90000"/>
              </a:lnSpc>
            </a:pPr>
            <a:r>
              <a:rPr lang="zh-CN" altLang="en-US" sz="4000" dirty="0" smtClean="0">
                <a:solidFill>
                  <a:schemeClr val="tx2"/>
                </a:solidFill>
                <a:latin typeface="Calibri" pitchFamily="34" charset="0"/>
                <a:ea typeface="隶书" pitchFamily="49" charset="-122"/>
              </a:rPr>
              <a:t>各学院负责统一发给</a:t>
            </a:r>
            <a:r>
              <a:rPr lang="zh-CN" altLang="en-US" sz="4000" dirty="0">
                <a:solidFill>
                  <a:schemeClr val="tx2"/>
                </a:solidFill>
                <a:latin typeface="Calibri" pitchFamily="34" charset="0"/>
                <a:ea typeface="隶书" pitchFamily="49" charset="-122"/>
              </a:rPr>
              <a:t>监考教师以下</a:t>
            </a:r>
            <a:r>
              <a:rPr lang="zh-CN" altLang="en-US" sz="4000" dirty="0" smtClean="0">
                <a:solidFill>
                  <a:schemeClr val="tx2"/>
                </a:solidFill>
                <a:latin typeface="Calibri" pitchFamily="34" charset="0"/>
                <a:ea typeface="隶书" pitchFamily="49" charset="-122"/>
              </a:rPr>
              <a:t>材料：</a:t>
            </a:r>
            <a:endParaRPr lang="zh-CN" altLang="en-US" sz="4000" dirty="0">
              <a:solidFill>
                <a:schemeClr val="tx2"/>
              </a:solidFill>
              <a:latin typeface="Calibri" pitchFamily="34" charset="0"/>
              <a:ea typeface="隶书" pitchFamily="49" charset="-122"/>
            </a:endParaRPr>
          </a:p>
        </p:txBody>
      </p:sp>
      <p:sp>
        <p:nvSpPr>
          <p:cNvPr id="24584" name="TextBox 7"/>
          <p:cNvSpPr txBox="1">
            <a:spLocks noChangeArrowheads="1"/>
          </p:cNvSpPr>
          <p:nvPr/>
        </p:nvSpPr>
        <p:spPr bwMode="auto">
          <a:xfrm>
            <a:off x="457200" y="4605159"/>
            <a:ext cx="8382256" cy="1137106"/>
          </a:xfrm>
          <a:prstGeom prst="rect">
            <a:avLst/>
          </a:prstGeom>
          <a:noFill/>
          <a:ln w="9525">
            <a:noFill/>
            <a:miter lim="800000"/>
            <a:headEnd/>
            <a:tailEnd/>
          </a:ln>
        </p:spPr>
        <p:txBody>
          <a:bodyPr wrap="square">
            <a:spAutoFit/>
          </a:bodyPr>
          <a:lstStyle/>
          <a:p>
            <a:pPr marL="342900" indent="-342900">
              <a:lnSpc>
                <a:spcPct val="150000"/>
              </a:lnSpc>
            </a:pPr>
            <a:r>
              <a:rPr lang="zh-CN" altLang="en-US" sz="2400" dirty="0" smtClean="0">
                <a:latin typeface="宋体" pitchFamily="2" charset="-122"/>
              </a:rPr>
              <a:t>请从教务处主页</a:t>
            </a:r>
            <a:r>
              <a:rPr lang="zh-CN" altLang="en-US" sz="2400" dirty="0">
                <a:solidFill>
                  <a:srgbClr val="FF0000"/>
                </a:solidFill>
                <a:latin typeface="宋体" pitchFamily="2" charset="-122"/>
              </a:rPr>
              <a:t>“下载中心”</a:t>
            </a:r>
            <a:r>
              <a:rPr lang="zh-CN" altLang="en-US" sz="2400" dirty="0">
                <a:latin typeface="宋体" pitchFamily="2" charset="-122"/>
              </a:rPr>
              <a:t>版块的</a:t>
            </a:r>
            <a:r>
              <a:rPr lang="zh-CN" altLang="en-US" sz="2400" dirty="0">
                <a:solidFill>
                  <a:srgbClr val="FF0000"/>
                </a:solidFill>
                <a:latin typeface="宋体" pitchFamily="2" charset="-122"/>
              </a:rPr>
              <a:t>“教师”</a:t>
            </a:r>
            <a:r>
              <a:rPr lang="zh-CN" altLang="en-US" sz="2400" dirty="0">
                <a:latin typeface="宋体" pitchFamily="2" charset="-122"/>
              </a:rPr>
              <a:t>子</a:t>
            </a:r>
            <a:r>
              <a:rPr lang="zh-CN" altLang="en-US" sz="2400" dirty="0" smtClean="0">
                <a:latin typeface="宋体" pitchFamily="2" charset="-122"/>
              </a:rPr>
              <a:t>版块或</a:t>
            </a:r>
            <a:endParaRPr lang="en-US" altLang="zh-CN" sz="2400" dirty="0" smtClean="0">
              <a:latin typeface="宋体" pitchFamily="2" charset="-122"/>
            </a:endParaRPr>
          </a:p>
          <a:p>
            <a:pPr marL="342900" indent="-342900">
              <a:lnSpc>
                <a:spcPct val="150000"/>
              </a:lnSpc>
            </a:pPr>
            <a:r>
              <a:rPr lang="zh-CN" altLang="en-US" sz="2400" dirty="0" smtClean="0">
                <a:latin typeface="宋体" pitchFamily="2" charset="-122"/>
              </a:rPr>
              <a:t> </a:t>
            </a:r>
            <a:r>
              <a:rPr lang="zh-CN" altLang="en-US" sz="2400" dirty="0" smtClean="0">
                <a:solidFill>
                  <a:srgbClr val="FF0000"/>
                </a:solidFill>
                <a:latin typeface="宋体" pitchFamily="2" charset="-122"/>
              </a:rPr>
              <a:t>“教学运行</a:t>
            </a:r>
            <a:r>
              <a:rPr lang="en-US" altLang="zh-CN" sz="2400" dirty="0" smtClean="0">
                <a:solidFill>
                  <a:srgbClr val="FF0000"/>
                </a:solidFill>
                <a:latin typeface="宋体" pitchFamily="2" charset="-122"/>
              </a:rPr>
              <a:t>”</a:t>
            </a:r>
            <a:r>
              <a:rPr lang="zh-CN" altLang="en-US" sz="2400" dirty="0" smtClean="0">
                <a:latin typeface="宋体" pitchFamily="2" charset="-122"/>
              </a:rPr>
              <a:t>版块的</a:t>
            </a:r>
            <a:r>
              <a:rPr lang="en-US" altLang="zh-CN" sz="2400" dirty="0" smtClean="0">
                <a:solidFill>
                  <a:srgbClr val="FF0000"/>
                </a:solidFill>
                <a:latin typeface="宋体" pitchFamily="2" charset="-122"/>
              </a:rPr>
              <a:t>“</a:t>
            </a:r>
            <a:r>
              <a:rPr lang="zh-CN" altLang="en-US" sz="2400" dirty="0" smtClean="0">
                <a:solidFill>
                  <a:srgbClr val="FF0000"/>
                </a:solidFill>
                <a:latin typeface="宋体" pitchFamily="2" charset="-122"/>
              </a:rPr>
              <a:t>期末考试</a:t>
            </a:r>
            <a:r>
              <a:rPr lang="en-US" altLang="zh-CN" sz="2400" dirty="0" smtClean="0">
                <a:solidFill>
                  <a:srgbClr val="FF0000"/>
                </a:solidFill>
                <a:latin typeface="宋体" pitchFamily="2" charset="-122"/>
              </a:rPr>
              <a:t>—</a:t>
            </a:r>
            <a:r>
              <a:rPr lang="zh-CN" altLang="en-US" sz="2400" dirty="0" smtClean="0">
                <a:solidFill>
                  <a:srgbClr val="FF0000"/>
                </a:solidFill>
                <a:latin typeface="宋体" pitchFamily="2" charset="-122"/>
              </a:rPr>
              <a:t>考试材料”</a:t>
            </a:r>
            <a:r>
              <a:rPr lang="zh-CN" altLang="en-US" sz="2400" dirty="0">
                <a:latin typeface="宋体" pitchFamily="2" charset="-122"/>
              </a:rPr>
              <a:t>子版块下载</a:t>
            </a:r>
            <a:endParaRPr lang="zh-CN" altLang="en-US" sz="2400" dirty="0">
              <a:solidFill>
                <a:srgbClr val="FF0000"/>
              </a:solidFill>
              <a:latin typeface="Calibri" pitchFamily="34" charset="0"/>
              <a:ea typeface="隶书" pitchFamily="49" charset="-122"/>
            </a:endParaRPr>
          </a:p>
        </p:txBody>
      </p:sp>
    </p:spTree>
  </p:cSld>
  <p:clrMapOvr>
    <a:masterClrMapping/>
  </p:clrMapOvr>
  <p:transition spd="med">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5A35A756-6F10-48F6-9800-C25D622C0D9F}" type="datetime1">
              <a:rPr lang="zh-CN" altLang="en-US" smtClean="0"/>
              <a:pPr>
                <a:defRPr/>
              </a:pPr>
              <a:t>2018/12/28</a:t>
            </a:fld>
            <a:endParaRPr lang="zh-CN" altLang="en-US"/>
          </a:p>
        </p:txBody>
      </p:sp>
      <p:sp>
        <p:nvSpPr>
          <p:cNvPr id="3" name="页脚占位符 2"/>
          <p:cNvSpPr>
            <a:spLocks noGrp="1"/>
          </p:cNvSpPr>
          <p:nvPr>
            <p:ph type="ftr" sz="quarter" idx="11"/>
          </p:nvPr>
        </p:nvSpPr>
        <p:spPr/>
        <p:txBody>
          <a:bodyPr/>
          <a:lstStyle/>
          <a:p>
            <a:pPr>
              <a:defRPr/>
            </a:pPr>
            <a:r>
              <a:rPr lang="zh-CN" altLang="en-US" smtClean="0"/>
              <a:t>上海师范大学 教务处</a:t>
            </a:r>
            <a:endParaRPr lang="zh-CN" altLang="en-US"/>
          </a:p>
        </p:txBody>
      </p:sp>
      <p:sp>
        <p:nvSpPr>
          <p:cNvPr id="4" name="灯片编号占位符 3"/>
          <p:cNvSpPr>
            <a:spLocks noGrp="1"/>
          </p:cNvSpPr>
          <p:nvPr>
            <p:ph type="sldNum" sz="quarter" idx="12"/>
          </p:nvPr>
        </p:nvSpPr>
        <p:spPr/>
        <p:txBody>
          <a:bodyPr/>
          <a:lstStyle/>
          <a:p>
            <a:pPr>
              <a:defRPr/>
            </a:pPr>
            <a:fld id="{C4DA82CE-FC4D-4F1C-97D2-67834BB5C35E}" type="slidenum">
              <a:rPr lang="zh-CN" altLang="en-US" smtClean="0"/>
              <a:pPr>
                <a:defRPr/>
              </a:pPr>
              <a:t>29</a:t>
            </a:fld>
            <a:endParaRPr lang="zh-CN" altLang="en-US"/>
          </a:p>
        </p:txBody>
      </p:sp>
      <p:sp>
        <p:nvSpPr>
          <p:cNvPr id="5" name="TextBox 4"/>
          <p:cNvSpPr txBox="1"/>
          <p:nvPr/>
        </p:nvSpPr>
        <p:spPr>
          <a:xfrm>
            <a:off x="215516" y="872716"/>
            <a:ext cx="8784468" cy="5008743"/>
          </a:xfrm>
          <a:prstGeom prst="rect">
            <a:avLst/>
          </a:prstGeom>
          <a:noFill/>
        </p:spPr>
        <p:txBody>
          <a:bodyPr wrap="square" rtlCol="0">
            <a:spAutoFit/>
          </a:bodyPr>
          <a:lstStyle/>
          <a:p>
            <a:pPr>
              <a:lnSpc>
                <a:spcPct val="150000"/>
              </a:lnSpc>
            </a:pPr>
            <a:r>
              <a:rPr lang="zh-CN" altLang="en-US" sz="3100" dirty="0" smtClean="0">
                <a:latin typeface="+mn-ea"/>
                <a:ea typeface="+mn-ea"/>
              </a:rPr>
              <a:t>各位老师：</a:t>
            </a:r>
            <a:endParaRPr lang="en-US" altLang="zh-CN" sz="3100" dirty="0" smtClean="0">
              <a:latin typeface="+mn-ea"/>
              <a:ea typeface="+mn-ea"/>
            </a:endParaRPr>
          </a:p>
          <a:p>
            <a:pPr>
              <a:lnSpc>
                <a:spcPct val="150000"/>
              </a:lnSpc>
            </a:pPr>
            <a:r>
              <a:rPr lang="zh-CN" altLang="en-US" sz="3100" dirty="0" smtClean="0">
                <a:latin typeface="+mn-ea"/>
                <a:ea typeface="+mn-ea"/>
              </a:rPr>
              <a:t>    感谢您的辛勤工作。</a:t>
            </a:r>
            <a:endParaRPr lang="en-US" altLang="zh-CN" sz="3100" dirty="0" smtClean="0">
              <a:latin typeface="+mn-ea"/>
              <a:ea typeface="+mn-ea"/>
            </a:endParaRPr>
          </a:p>
          <a:p>
            <a:pPr>
              <a:lnSpc>
                <a:spcPct val="150000"/>
              </a:lnSpc>
            </a:pPr>
            <a:r>
              <a:rPr lang="zh-CN" altLang="en-US" sz="3100" dirty="0" smtClean="0">
                <a:latin typeface="+mn-ea"/>
                <a:ea typeface="+mn-ea"/>
              </a:rPr>
              <a:t>    您辛苦了！</a:t>
            </a:r>
            <a:endParaRPr lang="en-US" altLang="zh-CN" sz="3100" dirty="0" smtClean="0">
              <a:latin typeface="+mn-ea"/>
              <a:ea typeface="+mn-ea"/>
            </a:endParaRPr>
          </a:p>
          <a:p>
            <a:pPr>
              <a:lnSpc>
                <a:spcPct val="150000"/>
              </a:lnSpc>
            </a:pPr>
            <a:r>
              <a:rPr lang="zh-CN" altLang="en-US" sz="3100" dirty="0" smtClean="0">
                <a:latin typeface="+mn-ea"/>
                <a:ea typeface="+mn-ea"/>
              </a:rPr>
              <a:t>    预祝您在这次考试工作中一切顺利，</a:t>
            </a:r>
            <a:endParaRPr lang="en-US" altLang="zh-CN" sz="3100" dirty="0" smtClean="0">
              <a:latin typeface="+mn-ea"/>
              <a:ea typeface="+mn-ea"/>
            </a:endParaRPr>
          </a:p>
          <a:p>
            <a:pPr>
              <a:lnSpc>
                <a:spcPct val="150000"/>
              </a:lnSpc>
            </a:pPr>
            <a:r>
              <a:rPr lang="zh-CN" altLang="en-US" sz="3100" dirty="0" smtClean="0">
                <a:latin typeface="+mn-ea"/>
                <a:ea typeface="+mn-ea"/>
              </a:rPr>
              <a:t>也请您注意休息，为下学期的教学工作养精蓄锐。</a:t>
            </a:r>
            <a:endParaRPr lang="en-US" altLang="zh-CN" sz="3100" dirty="0" smtClean="0">
              <a:latin typeface="+mn-ea"/>
              <a:ea typeface="+mn-ea"/>
            </a:endParaRPr>
          </a:p>
          <a:p>
            <a:pPr>
              <a:lnSpc>
                <a:spcPct val="150000"/>
              </a:lnSpc>
            </a:pPr>
            <a:r>
              <a:rPr lang="zh-CN" altLang="en-US" sz="3100" dirty="0" smtClean="0">
                <a:latin typeface="+mn-ea"/>
                <a:ea typeface="+mn-ea"/>
              </a:rPr>
              <a:t>    祝您和您的家人度过一个充实、安全、快乐的假期！</a:t>
            </a:r>
            <a:endParaRPr lang="zh-CN" altLang="en-US" sz="3100" dirty="0">
              <a:latin typeface="+mn-ea"/>
              <a:ea typeface="+mn-ea"/>
            </a:endParaRPr>
          </a:p>
        </p:txBody>
      </p:sp>
    </p:spTree>
  </p:cSld>
  <p:clrMapOvr>
    <a:masterClrMapping/>
  </p:clrMapOvr>
  <p:transition spd="med">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日期占位符 1"/>
          <p:cNvSpPr>
            <a:spLocks noGrp="1"/>
          </p:cNvSpPr>
          <p:nvPr>
            <p:ph type="dt" sz="quarter" idx="10"/>
          </p:nvPr>
        </p:nvSpPr>
        <p:spPr>
          <a:noFill/>
        </p:spPr>
        <p:txBody>
          <a:bodyPr/>
          <a:lstStyle/>
          <a:p>
            <a:fld id="{8FD875AD-E7F7-4533-AF40-51AD73233463}" type="datetime1">
              <a:rPr lang="zh-CN" altLang="en-US" smtClean="0">
                <a:latin typeface="Arial" charset="0"/>
              </a:rPr>
              <a:pPr/>
              <a:t>2018/12/28</a:t>
            </a:fld>
            <a:endParaRPr lang="en-US" altLang="zh-CN" smtClean="0">
              <a:latin typeface="Arial" charset="0"/>
            </a:endParaRPr>
          </a:p>
        </p:txBody>
      </p:sp>
      <p:sp>
        <p:nvSpPr>
          <p:cNvPr id="6147" name="页脚占位符 2"/>
          <p:cNvSpPr>
            <a:spLocks noGrp="1"/>
          </p:cNvSpPr>
          <p:nvPr>
            <p:ph type="ftr" sz="quarter" idx="11"/>
          </p:nvPr>
        </p:nvSpPr>
        <p:spPr>
          <a:noFill/>
        </p:spPr>
        <p:txBody>
          <a:bodyPr/>
          <a:lstStyle/>
          <a:p>
            <a:pPr algn="ctr"/>
            <a:r>
              <a:rPr lang="zh-CN" altLang="en-US" smtClean="0">
                <a:latin typeface="Arial" charset="0"/>
              </a:rPr>
              <a:t>上海师范大学 教务处</a:t>
            </a:r>
          </a:p>
        </p:txBody>
      </p:sp>
      <p:sp>
        <p:nvSpPr>
          <p:cNvPr id="6148" name="灯片编号占位符 3"/>
          <p:cNvSpPr>
            <a:spLocks noGrp="1"/>
          </p:cNvSpPr>
          <p:nvPr>
            <p:ph type="sldNum" sz="quarter" idx="12"/>
          </p:nvPr>
        </p:nvSpPr>
        <p:spPr>
          <a:noFill/>
        </p:spPr>
        <p:txBody>
          <a:bodyPr/>
          <a:lstStyle/>
          <a:p>
            <a:fld id="{6FC0C107-30FF-4A69-9C55-979D4D18A515}" type="slidenum">
              <a:rPr lang="zh-CN" altLang="en-US" smtClean="0">
                <a:latin typeface="Arial" charset="0"/>
              </a:rPr>
              <a:pPr/>
              <a:t>3</a:t>
            </a:fld>
            <a:endParaRPr lang="en-US" altLang="zh-CN" smtClean="0">
              <a:latin typeface="Arial" charset="0"/>
            </a:endParaRPr>
          </a:p>
        </p:txBody>
      </p:sp>
      <p:sp>
        <p:nvSpPr>
          <p:cNvPr id="6149" name="Text Box 2"/>
          <p:cNvSpPr txBox="1">
            <a:spLocks noChangeArrowheads="1"/>
          </p:cNvSpPr>
          <p:nvPr/>
        </p:nvSpPr>
        <p:spPr bwMode="auto">
          <a:xfrm>
            <a:off x="1076325" y="3336925"/>
            <a:ext cx="5332413" cy="365125"/>
          </a:xfrm>
          <a:prstGeom prst="rect">
            <a:avLst/>
          </a:prstGeom>
          <a:noFill/>
          <a:ln w="9525">
            <a:noFill/>
            <a:miter lim="800000"/>
            <a:headEnd/>
            <a:tailEnd/>
          </a:ln>
        </p:spPr>
        <p:txBody>
          <a:bodyPr>
            <a:spAutoFit/>
          </a:bodyPr>
          <a:lstStyle/>
          <a:p>
            <a:endParaRPr lang="zh-CN" altLang="en-US"/>
          </a:p>
        </p:txBody>
      </p:sp>
      <p:sp>
        <p:nvSpPr>
          <p:cNvPr id="5123" name="Rectangle 3"/>
          <p:cNvSpPr>
            <a:spLocks noGrp="1" noChangeArrowheads="1"/>
          </p:cNvSpPr>
          <p:nvPr/>
        </p:nvSpPr>
        <p:spPr bwMode="auto">
          <a:xfrm>
            <a:off x="589643" y="668983"/>
            <a:ext cx="7956177" cy="900460"/>
          </a:xfrm>
          <a:prstGeom prst="rect">
            <a:avLst/>
          </a:prstGeom>
          <a:noFill/>
          <a:ln w="9525">
            <a:noFill/>
            <a:miter lim="800000"/>
            <a:headEnd/>
            <a:tailEnd/>
          </a:ln>
        </p:spPr>
        <p:txBody>
          <a:bodyPr anchor="ctr"/>
          <a:lstStyle/>
          <a:p>
            <a:pPr>
              <a:defRPr/>
            </a:pPr>
            <a:r>
              <a:rPr lang="zh-CN" altLang="en-US" sz="3600" b="1" dirty="0">
                <a:solidFill>
                  <a:schemeClr val="tx2"/>
                </a:solidFill>
                <a:latin typeface="Arial" pitchFamily="34" charset="0"/>
              </a:rPr>
              <a:t>监考教师（包括外聘的</a:t>
            </a:r>
            <a:r>
              <a:rPr lang="zh-CN" altLang="en-US" sz="3600" b="1" dirty="0" smtClean="0">
                <a:solidFill>
                  <a:schemeClr val="tx2"/>
                </a:solidFill>
                <a:latin typeface="Arial" pitchFamily="34" charset="0"/>
              </a:rPr>
              <a:t>）务必做到</a:t>
            </a:r>
            <a:endParaRPr lang="zh-CN" altLang="en-US" sz="3600" b="1" dirty="0">
              <a:solidFill>
                <a:schemeClr val="tx2"/>
              </a:solidFill>
              <a:latin typeface="Arial" pitchFamily="34" charset="0"/>
            </a:endParaRPr>
          </a:p>
        </p:txBody>
      </p:sp>
      <p:sp>
        <p:nvSpPr>
          <p:cNvPr id="4103" name="Rectangle 4"/>
          <p:cNvSpPr>
            <a:spLocks noGrp="1" noChangeArrowheads="1"/>
          </p:cNvSpPr>
          <p:nvPr/>
        </p:nvSpPr>
        <p:spPr bwMode="auto">
          <a:xfrm>
            <a:off x="690099" y="1730667"/>
            <a:ext cx="7847012" cy="4464459"/>
          </a:xfrm>
          <a:prstGeom prst="rect">
            <a:avLst/>
          </a:prstGeom>
          <a:noFill/>
          <a:ln w="9525">
            <a:noFill/>
            <a:miter lim="800000"/>
            <a:headEnd/>
            <a:tailEnd/>
          </a:ln>
        </p:spPr>
        <p:txBody>
          <a:bodyPr/>
          <a:lstStyle/>
          <a:p>
            <a:pPr>
              <a:lnSpc>
                <a:spcPct val="150000"/>
              </a:lnSpc>
              <a:spcBef>
                <a:spcPct val="20000"/>
              </a:spcBef>
              <a:defRPr/>
            </a:pPr>
            <a:r>
              <a:rPr lang="en-US" altLang="zh-CN" sz="3200" b="1" dirty="0" smtClean="0">
                <a:latin typeface="宋体" pitchFamily="2" charset="-122"/>
              </a:rPr>
              <a:t>1.</a:t>
            </a:r>
            <a:r>
              <a:rPr lang="zh-CN" altLang="en-US" sz="3200" b="1" dirty="0" smtClean="0">
                <a:latin typeface="宋体" pitchFamily="2" charset="-122"/>
              </a:rPr>
              <a:t>监考前</a:t>
            </a:r>
            <a:endParaRPr lang="en-US" altLang="zh-CN" sz="3200" b="1" dirty="0" smtClean="0">
              <a:latin typeface="宋体" pitchFamily="2" charset="-122"/>
            </a:endParaRPr>
          </a:p>
          <a:p>
            <a:pPr>
              <a:lnSpc>
                <a:spcPct val="150000"/>
              </a:lnSpc>
              <a:spcBef>
                <a:spcPct val="20000"/>
              </a:spcBef>
              <a:defRPr/>
            </a:pPr>
            <a:r>
              <a:rPr lang="zh-CN" altLang="en-US" sz="2800" dirty="0" smtClean="0">
                <a:latin typeface="宋体" pitchFamily="2" charset="-122"/>
              </a:rPr>
              <a:t>再次领会以下规定和条例（见附件）：</a:t>
            </a:r>
            <a:endParaRPr lang="en-US" altLang="zh-CN" sz="2800" dirty="0">
              <a:latin typeface="宋体" pitchFamily="2" charset="-122"/>
            </a:endParaRPr>
          </a:p>
          <a:p>
            <a:pPr>
              <a:lnSpc>
                <a:spcPct val="150000"/>
              </a:lnSpc>
              <a:spcBef>
                <a:spcPct val="20000"/>
              </a:spcBef>
              <a:buFont typeface="Wingdings" pitchFamily="2" charset="2"/>
              <a:buChar char="l"/>
              <a:defRPr/>
            </a:pPr>
            <a:r>
              <a:rPr lang="zh-CN" altLang="en-US" sz="2400" b="1" dirty="0" smtClean="0">
                <a:solidFill>
                  <a:schemeClr val="tx2"/>
                </a:solidFill>
                <a:latin typeface="宋体" pitchFamily="2" charset="-122"/>
              </a:rPr>
              <a:t>  上海师范大学监考须知（考场用）</a:t>
            </a:r>
            <a:endParaRPr lang="en-US" altLang="zh-CN" sz="2400" b="1" dirty="0" smtClean="0">
              <a:solidFill>
                <a:schemeClr val="tx2"/>
              </a:solidFill>
              <a:latin typeface="宋体" pitchFamily="2" charset="-122"/>
            </a:endParaRPr>
          </a:p>
          <a:p>
            <a:pPr>
              <a:lnSpc>
                <a:spcPct val="150000"/>
              </a:lnSpc>
              <a:spcBef>
                <a:spcPct val="20000"/>
              </a:spcBef>
              <a:buFont typeface="Wingdings" pitchFamily="2" charset="2"/>
              <a:buChar char="l"/>
              <a:defRPr/>
            </a:pPr>
            <a:r>
              <a:rPr lang="zh-CN" altLang="en-US" sz="2400" b="1" dirty="0" smtClean="0">
                <a:solidFill>
                  <a:schemeClr val="tx2"/>
                </a:solidFill>
                <a:latin typeface="宋体" pitchFamily="2" charset="-122"/>
              </a:rPr>
              <a:t>  上海师范大学考场指令与监考记录</a:t>
            </a:r>
            <a:endParaRPr lang="en-US" altLang="zh-CN" sz="2400" b="1" dirty="0" smtClean="0">
              <a:solidFill>
                <a:schemeClr val="tx2"/>
              </a:solidFill>
              <a:latin typeface="宋体" pitchFamily="2" charset="-122"/>
            </a:endParaRPr>
          </a:p>
          <a:p>
            <a:pPr>
              <a:lnSpc>
                <a:spcPct val="150000"/>
              </a:lnSpc>
              <a:spcBef>
                <a:spcPct val="20000"/>
              </a:spcBef>
              <a:buFont typeface="Wingdings" pitchFamily="2" charset="2"/>
              <a:buChar char="l"/>
              <a:defRPr/>
            </a:pPr>
            <a:r>
              <a:rPr lang="zh-CN" altLang="en-US" sz="2400" b="1" dirty="0" smtClean="0">
                <a:solidFill>
                  <a:schemeClr val="tx2"/>
                </a:solidFill>
                <a:latin typeface="宋体" pitchFamily="2" charset="-122"/>
              </a:rPr>
              <a:t>  上海师范大学课程考核工作管理条例</a:t>
            </a:r>
            <a:endParaRPr lang="en-US" altLang="zh-CN" sz="2400" b="1" dirty="0" smtClean="0">
              <a:solidFill>
                <a:schemeClr val="tx2"/>
              </a:solidFill>
              <a:latin typeface="宋体" pitchFamily="2" charset="-122"/>
            </a:endParaRPr>
          </a:p>
          <a:p>
            <a:pPr>
              <a:lnSpc>
                <a:spcPct val="150000"/>
              </a:lnSpc>
              <a:spcBef>
                <a:spcPct val="20000"/>
              </a:spcBef>
              <a:buFont typeface="Wingdings" pitchFamily="2" charset="2"/>
              <a:buChar char="l"/>
              <a:defRPr/>
            </a:pPr>
            <a:r>
              <a:rPr lang="zh-CN" altLang="en-US" sz="2400" b="1" dirty="0" smtClean="0">
                <a:solidFill>
                  <a:schemeClr val="tx2"/>
                </a:solidFill>
                <a:latin typeface="宋体" pitchFamily="2" charset="-122"/>
              </a:rPr>
              <a:t>  上海师范大学全日制本科学生违纪处分办法</a:t>
            </a:r>
            <a:r>
              <a:rPr lang="zh-CN" altLang="en-US" sz="2800" b="1" dirty="0" smtClean="0">
                <a:solidFill>
                  <a:schemeClr val="tx2"/>
                </a:solidFill>
                <a:latin typeface="宋体" pitchFamily="2" charset="-122"/>
              </a:rPr>
              <a:t>   </a:t>
            </a:r>
            <a:endParaRPr lang="zh-CN" altLang="en-US" sz="2600" dirty="0"/>
          </a:p>
        </p:txBody>
      </p:sp>
    </p:spTree>
  </p:cSld>
  <p:clrMapOvr>
    <a:masterClrMapping/>
  </p:clrMapOvr>
  <p:transition spd="med">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日期占位符 1"/>
          <p:cNvSpPr>
            <a:spLocks noGrp="1"/>
          </p:cNvSpPr>
          <p:nvPr>
            <p:ph type="dt" sz="quarter" idx="10"/>
          </p:nvPr>
        </p:nvSpPr>
        <p:spPr>
          <a:noFill/>
        </p:spPr>
        <p:txBody>
          <a:bodyPr/>
          <a:lstStyle/>
          <a:p>
            <a:fld id="{C92D8FF5-EE66-4F75-8C04-4CE5DF3DD29A}" type="datetime1">
              <a:rPr lang="zh-CN" altLang="en-US" smtClean="0">
                <a:latin typeface="Arial" charset="0"/>
              </a:rPr>
              <a:pPr/>
              <a:t>2018/12/28</a:t>
            </a:fld>
            <a:endParaRPr lang="en-US" altLang="zh-CN" smtClean="0">
              <a:latin typeface="Arial" charset="0"/>
            </a:endParaRPr>
          </a:p>
        </p:txBody>
      </p:sp>
      <p:sp>
        <p:nvSpPr>
          <p:cNvPr id="7171" name="页脚占位符 2"/>
          <p:cNvSpPr>
            <a:spLocks noGrp="1"/>
          </p:cNvSpPr>
          <p:nvPr>
            <p:ph type="ftr" sz="quarter" idx="11"/>
          </p:nvPr>
        </p:nvSpPr>
        <p:spPr>
          <a:noFill/>
        </p:spPr>
        <p:txBody>
          <a:bodyPr/>
          <a:lstStyle/>
          <a:p>
            <a:pPr algn="ctr"/>
            <a:r>
              <a:rPr lang="zh-CN" altLang="en-US" smtClean="0">
                <a:latin typeface="Arial" charset="0"/>
              </a:rPr>
              <a:t>上海师范大学 教务处</a:t>
            </a:r>
          </a:p>
        </p:txBody>
      </p:sp>
      <p:sp>
        <p:nvSpPr>
          <p:cNvPr id="7172" name="灯片编号占位符 3"/>
          <p:cNvSpPr>
            <a:spLocks noGrp="1"/>
          </p:cNvSpPr>
          <p:nvPr>
            <p:ph type="sldNum" sz="quarter" idx="12"/>
          </p:nvPr>
        </p:nvSpPr>
        <p:spPr>
          <a:noFill/>
        </p:spPr>
        <p:txBody>
          <a:bodyPr/>
          <a:lstStyle/>
          <a:p>
            <a:fld id="{24AAEFD8-3953-4BB1-BA47-1395EC197BCB}" type="slidenum">
              <a:rPr lang="zh-CN" altLang="en-US" smtClean="0">
                <a:latin typeface="Arial" charset="0"/>
              </a:rPr>
              <a:pPr/>
              <a:t>4</a:t>
            </a:fld>
            <a:endParaRPr lang="en-US" altLang="zh-CN" smtClean="0">
              <a:latin typeface="Arial" charset="0"/>
            </a:endParaRPr>
          </a:p>
        </p:txBody>
      </p:sp>
      <p:sp>
        <p:nvSpPr>
          <p:cNvPr id="7173" name="Text Box 2"/>
          <p:cNvSpPr txBox="1">
            <a:spLocks noChangeArrowheads="1"/>
          </p:cNvSpPr>
          <p:nvPr/>
        </p:nvSpPr>
        <p:spPr bwMode="auto">
          <a:xfrm>
            <a:off x="1076325" y="3336925"/>
            <a:ext cx="5332413" cy="365125"/>
          </a:xfrm>
          <a:prstGeom prst="rect">
            <a:avLst/>
          </a:prstGeom>
          <a:noFill/>
          <a:ln w="9525">
            <a:noFill/>
            <a:miter lim="800000"/>
            <a:headEnd/>
            <a:tailEnd/>
          </a:ln>
        </p:spPr>
        <p:txBody>
          <a:bodyPr>
            <a:spAutoFit/>
          </a:bodyPr>
          <a:lstStyle/>
          <a:p>
            <a:endParaRPr lang="zh-CN" altLang="en-US"/>
          </a:p>
        </p:txBody>
      </p:sp>
      <p:sp>
        <p:nvSpPr>
          <p:cNvPr id="2" name="Rectangle 3"/>
          <p:cNvSpPr>
            <a:spLocks noGrp="1" noChangeArrowheads="1"/>
          </p:cNvSpPr>
          <p:nvPr/>
        </p:nvSpPr>
        <p:spPr bwMode="auto">
          <a:xfrm>
            <a:off x="567554" y="223044"/>
            <a:ext cx="7772400" cy="1470025"/>
          </a:xfrm>
          <a:prstGeom prst="rect">
            <a:avLst/>
          </a:prstGeom>
          <a:noFill/>
          <a:ln w="9525">
            <a:noFill/>
            <a:miter lim="800000"/>
            <a:headEnd/>
            <a:tailEnd/>
          </a:ln>
        </p:spPr>
        <p:txBody>
          <a:bodyPr anchor="ctr"/>
          <a:lstStyle/>
          <a:p>
            <a:pPr>
              <a:defRPr/>
            </a:pPr>
            <a:r>
              <a:rPr lang="zh-CN" altLang="en-US" sz="3600" b="1" dirty="0">
                <a:solidFill>
                  <a:schemeClr val="tx2"/>
                </a:solidFill>
                <a:latin typeface="Arial" pitchFamily="34" charset="0"/>
              </a:rPr>
              <a:t>监考教师（包括外聘的</a:t>
            </a:r>
            <a:r>
              <a:rPr lang="zh-CN" altLang="en-US" sz="3600" b="1" dirty="0" smtClean="0">
                <a:solidFill>
                  <a:schemeClr val="tx2"/>
                </a:solidFill>
                <a:latin typeface="Arial" pitchFamily="34" charset="0"/>
              </a:rPr>
              <a:t>）务必做到</a:t>
            </a:r>
            <a:endParaRPr lang="zh-CN" altLang="en-US" sz="3600" b="1" dirty="0">
              <a:solidFill>
                <a:schemeClr val="tx2"/>
              </a:solidFill>
              <a:latin typeface="Arial" pitchFamily="34" charset="0"/>
            </a:endParaRPr>
          </a:p>
        </p:txBody>
      </p:sp>
      <p:sp>
        <p:nvSpPr>
          <p:cNvPr id="4103" name="Rectangle 4"/>
          <p:cNvSpPr>
            <a:spLocks noGrp="1" noChangeArrowheads="1"/>
          </p:cNvSpPr>
          <p:nvPr/>
        </p:nvSpPr>
        <p:spPr bwMode="auto">
          <a:xfrm>
            <a:off x="567554" y="1519237"/>
            <a:ext cx="7991475" cy="4787900"/>
          </a:xfrm>
          <a:prstGeom prst="rect">
            <a:avLst/>
          </a:prstGeom>
          <a:noFill/>
          <a:ln w="9525">
            <a:noFill/>
            <a:miter lim="800000"/>
            <a:headEnd/>
            <a:tailEnd/>
          </a:ln>
        </p:spPr>
        <p:txBody>
          <a:bodyPr/>
          <a:lstStyle/>
          <a:p>
            <a:pPr>
              <a:lnSpc>
                <a:spcPct val="120000"/>
              </a:lnSpc>
              <a:spcBef>
                <a:spcPct val="20000"/>
              </a:spcBef>
              <a:defRPr/>
            </a:pPr>
            <a:r>
              <a:rPr lang="en-US" altLang="zh-CN" sz="3200" b="1" dirty="0" smtClean="0">
                <a:latin typeface="宋体" pitchFamily="2" charset="-122"/>
              </a:rPr>
              <a:t>2</a:t>
            </a:r>
            <a:r>
              <a:rPr lang="en-US" altLang="zh-CN" sz="3200" b="1" dirty="0">
                <a:latin typeface="宋体" pitchFamily="2" charset="-122"/>
              </a:rPr>
              <a:t>.</a:t>
            </a:r>
            <a:r>
              <a:rPr lang="zh-CN" altLang="en-US" sz="3200" b="1" dirty="0" smtClean="0">
                <a:latin typeface="宋体" pitchFamily="2" charset="-122"/>
              </a:rPr>
              <a:t>开</a:t>
            </a:r>
            <a:r>
              <a:rPr lang="zh-CN" altLang="en-US" sz="3200" b="1" dirty="0">
                <a:latin typeface="宋体" pitchFamily="2" charset="-122"/>
              </a:rPr>
              <a:t>考前</a:t>
            </a:r>
            <a:endParaRPr lang="en-US" altLang="zh-CN" sz="3200" b="1" dirty="0">
              <a:latin typeface="宋体" pitchFamily="2" charset="-122"/>
            </a:endParaRPr>
          </a:p>
          <a:p>
            <a:pPr>
              <a:lnSpc>
                <a:spcPct val="150000"/>
              </a:lnSpc>
              <a:spcBef>
                <a:spcPct val="20000"/>
              </a:spcBef>
              <a:defRPr/>
            </a:pPr>
            <a:r>
              <a:rPr lang="en-US" altLang="zh-CN" sz="2800" dirty="0">
                <a:latin typeface="宋体" pitchFamily="2" charset="-122"/>
              </a:rPr>
              <a:t>1</a:t>
            </a:r>
            <a:r>
              <a:rPr lang="zh-CN" altLang="en-US" sz="2800" dirty="0">
                <a:latin typeface="宋体" pitchFamily="2" charset="-122"/>
              </a:rPr>
              <a:t>）</a:t>
            </a:r>
            <a:r>
              <a:rPr lang="zh-CN" altLang="en-US" sz="2400" dirty="0">
                <a:latin typeface="宋体" pitchFamily="2" charset="-122"/>
              </a:rPr>
              <a:t>将考试</a:t>
            </a:r>
            <a:r>
              <a:rPr lang="zh-CN" altLang="en-US" sz="2400" dirty="0" smtClean="0">
                <a:latin typeface="宋体" pitchFamily="2" charset="-122"/>
              </a:rPr>
              <a:t>时间和相关</a:t>
            </a:r>
            <a:r>
              <a:rPr lang="zh-CN" altLang="en-US" sz="2400" dirty="0">
                <a:latin typeface="宋体" pitchFamily="2" charset="-122"/>
              </a:rPr>
              <a:t>要求写在黑板上</a:t>
            </a:r>
            <a:endParaRPr lang="en-US" altLang="zh-CN" sz="2400" dirty="0">
              <a:latin typeface="宋体" pitchFamily="2" charset="-122"/>
            </a:endParaRPr>
          </a:p>
          <a:p>
            <a:pPr>
              <a:lnSpc>
                <a:spcPct val="150000"/>
              </a:lnSpc>
              <a:spcBef>
                <a:spcPct val="20000"/>
              </a:spcBef>
              <a:defRPr/>
            </a:pPr>
            <a:r>
              <a:rPr lang="en-US" altLang="zh-CN" sz="2400" dirty="0">
                <a:latin typeface="宋体" pitchFamily="2" charset="-122"/>
              </a:rPr>
              <a:t>2</a:t>
            </a:r>
            <a:r>
              <a:rPr lang="zh-CN" altLang="en-US" sz="2400" dirty="0">
                <a:latin typeface="宋体" pitchFamily="2" charset="-122"/>
              </a:rPr>
              <a:t>）检查学生证（尤其是重修学生</a:t>
            </a:r>
            <a:r>
              <a:rPr lang="zh-CN" altLang="en-US" sz="2400" dirty="0" smtClean="0">
                <a:latin typeface="宋体" pitchFamily="2" charset="-122"/>
              </a:rPr>
              <a:t>），谨防代考或替考</a:t>
            </a:r>
            <a:endParaRPr lang="en-US" altLang="zh-CN" sz="2400" dirty="0">
              <a:latin typeface="宋体" pitchFamily="2" charset="-122"/>
            </a:endParaRPr>
          </a:p>
          <a:p>
            <a:pPr>
              <a:lnSpc>
                <a:spcPct val="150000"/>
              </a:lnSpc>
              <a:spcBef>
                <a:spcPct val="20000"/>
              </a:spcBef>
              <a:defRPr/>
            </a:pPr>
            <a:r>
              <a:rPr lang="en-US" altLang="zh-CN" sz="2400" dirty="0">
                <a:latin typeface="宋体" pitchFamily="2" charset="-122"/>
              </a:rPr>
              <a:t>3</a:t>
            </a:r>
            <a:r>
              <a:rPr lang="zh-CN" altLang="en-US" sz="2400" dirty="0">
                <a:latin typeface="宋体" pitchFamily="2" charset="-122"/>
              </a:rPr>
              <a:t>）组织好考生的</a:t>
            </a:r>
            <a:r>
              <a:rPr lang="zh-CN" altLang="en-US" sz="2400" dirty="0" smtClean="0">
                <a:latin typeface="宋体" pitchFamily="2" charset="-122"/>
              </a:rPr>
              <a:t>签到 （样例见后）</a:t>
            </a:r>
            <a:endParaRPr lang="en-US" altLang="zh-CN" sz="2400" dirty="0">
              <a:solidFill>
                <a:srgbClr val="0D0D0D"/>
              </a:solidFill>
              <a:latin typeface="宋体" pitchFamily="2" charset="-122"/>
            </a:endParaRPr>
          </a:p>
          <a:p>
            <a:pPr>
              <a:lnSpc>
                <a:spcPct val="150000"/>
              </a:lnSpc>
              <a:spcBef>
                <a:spcPct val="20000"/>
              </a:spcBef>
              <a:defRPr/>
            </a:pPr>
            <a:r>
              <a:rPr lang="en-US" altLang="zh-CN" sz="2400" dirty="0">
                <a:latin typeface="宋体" pitchFamily="2" charset="-122"/>
              </a:rPr>
              <a:t>4</a:t>
            </a:r>
            <a:r>
              <a:rPr lang="zh-CN" altLang="en-US" sz="2400" dirty="0" smtClean="0">
                <a:latin typeface="宋体" pitchFamily="2" charset="-122"/>
              </a:rPr>
              <a:t>）安排</a:t>
            </a:r>
            <a:r>
              <a:rPr lang="zh-CN" altLang="en-US" sz="2400" dirty="0">
                <a:latin typeface="宋体" pitchFamily="2" charset="-122"/>
              </a:rPr>
              <a:t>好</a:t>
            </a:r>
            <a:r>
              <a:rPr lang="zh-CN" altLang="en-US" sz="2400" dirty="0" smtClean="0">
                <a:latin typeface="宋体" pitchFamily="2" charset="-122"/>
              </a:rPr>
              <a:t>考生座位</a:t>
            </a:r>
            <a:endParaRPr lang="en-US" altLang="zh-CN" sz="2400" dirty="0">
              <a:latin typeface="宋体" pitchFamily="2" charset="-122"/>
            </a:endParaRPr>
          </a:p>
          <a:p>
            <a:pPr>
              <a:lnSpc>
                <a:spcPct val="150000"/>
              </a:lnSpc>
              <a:spcBef>
                <a:spcPct val="20000"/>
              </a:spcBef>
              <a:defRPr/>
            </a:pPr>
            <a:r>
              <a:rPr lang="en-US" altLang="zh-CN" sz="2400" dirty="0">
                <a:latin typeface="宋体" pitchFamily="2" charset="-122"/>
              </a:rPr>
              <a:t>5</a:t>
            </a:r>
            <a:r>
              <a:rPr lang="zh-CN" altLang="en-US" sz="2400" dirty="0">
                <a:latin typeface="宋体" pitchFamily="2" charset="-122"/>
              </a:rPr>
              <a:t>）一名监考教师宣读考场</a:t>
            </a:r>
            <a:r>
              <a:rPr lang="zh-CN" altLang="en-US" sz="2400" dirty="0" smtClean="0">
                <a:latin typeface="宋体" pitchFamily="2" charset="-122"/>
              </a:rPr>
              <a:t>指令时，</a:t>
            </a:r>
            <a:r>
              <a:rPr lang="zh-CN" altLang="en-US" sz="2400" dirty="0">
                <a:latin typeface="宋体" pitchFamily="2" charset="-122"/>
              </a:rPr>
              <a:t>另外一名检查</a:t>
            </a:r>
            <a:r>
              <a:rPr lang="zh-CN" altLang="en-US" sz="2400" dirty="0" smtClean="0">
                <a:latin typeface="宋体" pitchFamily="2" charset="-122"/>
              </a:rPr>
              <a:t>学生执行</a:t>
            </a:r>
            <a:endParaRPr lang="en-US" altLang="zh-CN" sz="2400" dirty="0" smtClean="0">
              <a:latin typeface="宋体" pitchFamily="2" charset="-122"/>
            </a:endParaRPr>
          </a:p>
          <a:p>
            <a:pPr>
              <a:lnSpc>
                <a:spcPct val="150000"/>
              </a:lnSpc>
              <a:spcBef>
                <a:spcPct val="20000"/>
              </a:spcBef>
              <a:defRPr/>
            </a:pPr>
            <a:r>
              <a:rPr lang="en-US" altLang="zh-CN" sz="2400" dirty="0" smtClean="0">
                <a:latin typeface="宋体" pitchFamily="2" charset="-122"/>
              </a:rPr>
              <a:t>   </a:t>
            </a:r>
            <a:r>
              <a:rPr lang="zh-CN" altLang="en-US" sz="2400" dirty="0" smtClean="0">
                <a:latin typeface="宋体" pitchFamily="2" charset="-122"/>
              </a:rPr>
              <a:t>的情况</a:t>
            </a:r>
            <a:endParaRPr lang="zh-CN" altLang="en-US" sz="2400" dirty="0"/>
          </a:p>
        </p:txBody>
      </p:sp>
    </p:spTree>
  </p:cSld>
  <p:clrMapOvr>
    <a:masterClrMapping/>
  </p:clrMapOvr>
  <p:transition spd="med">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a:stretch>
            <a:fillRect/>
          </a:stretch>
        </p:blipFill>
        <p:spPr>
          <a:xfrm>
            <a:off x="1367644" y="-57360"/>
            <a:ext cx="5322269" cy="6918058"/>
          </a:xfrm>
          <a:prstGeom prst="rect">
            <a:avLst/>
          </a:prstGeom>
        </p:spPr>
      </p:pic>
      <p:sp>
        <p:nvSpPr>
          <p:cNvPr id="49165" name="AutoShape 13"/>
          <p:cNvSpPr>
            <a:spLocks noChangeArrowheads="1"/>
          </p:cNvSpPr>
          <p:nvPr/>
        </p:nvSpPr>
        <p:spPr bwMode="auto">
          <a:xfrm>
            <a:off x="5940152" y="1664804"/>
            <a:ext cx="2519995" cy="3060340"/>
          </a:xfrm>
          <a:prstGeom prst="cloudCallout">
            <a:avLst>
              <a:gd name="adj1" fmla="val -35684"/>
              <a:gd name="adj2" fmla="val -22776"/>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a:ln w="9525">
            <a:solidFill>
              <a:schemeClr val="tx1"/>
            </a:solidFill>
            <a:round/>
            <a:headEnd/>
            <a:tailEnd/>
          </a:ln>
          <a:effectLst/>
        </p:spPr>
        <p:txBody>
          <a:bodyPr/>
          <a:lstStyle/>
          <a:p>
            <a:pPr algn="ctr">
              <a:lnSpc>
                <a:spcPct val="150000"/>
              </a:lnSpc>
              <a:defRPr/>
            </a:pPr>
            <a:r>
              <a:rPr lang="zh-CN" altLang="en-US" sz="2800" b="1" dirty="0">
                <a:solidFill>
                  <a:srgbClr val="008000"/>
                </a:solidFill>
              </a:rPr>
              <a:t>上海师范大学考生签到表</a:t>
            </a:r>
            <a:endParaRPr lang="en-US" altLang="zh-CN" sz="2800" b="1" dirty="0">
              <a:solidFill>
                <a:srgbClr val="008000"/>
              </a:solidFill>
            </a:endParaRPr>
          </a:p>
        </p:txBody>
      </p:sp>
    </p:spTree>
  </p:cSld>
  <p:clrMapOvr>
    <a:masterClrMapping/>
  </p:clrMapOvr>
  <p:transition spd="med">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日期占位符 1"/>
          <p:cNvSpPr>
            <a:spLocks noGrp="1"/>
          </p:cNvSpPr>
          <p:nvPr>
            <p:ph type="dt" sz="quarter" idx="10"/>
          </p:nvPr>
        </p:nvSpPr>
        <p:spPr>
          <a:noFill/>
        </p:spPr>
        <p:txBody>
          <a:bodyPr/>
          <a:lstStyle/>
          <a:p>
            <a:fld id="{DA0CA94B-DE4E-4D0C-B3BD-6698EF50BFAE}" type="datetime1">
              <a:rPr lang="zh-CN" altLang="en-US" smtClean="0">
                <a:latin typeface="Arial" charset="0"/>
              </a:rPr>
              <a:pPr/>
              <a:t>2018/12/28</a:t>
            </a:fld>
            <a:endParaRPr lang="en-US" altLang="zh-CN" smtClean="0">
              <a:latin typeface="Arial" charset="0"/>
            </a:endParaRPr>
          </a:p>
        </p:txBody>
      </p:sp>
      <p:sp>
        <p:nvSpPr>
          <p:cNvPr id="8195" name="页脚占位符 2"/>
          <p:cNvSpPr>
            <a:spLocks noGrp="1"/>
          </p:cNvSpPr>
          <p:nvPr>
            <p:ph type="ftr" sz="quarter" idx="11"/>
          </p:nvPr>
        </p:nvSpPr>
        <p:spPr>
          <a:noFill/>
        </p:spPr>
        <p:txBody>
          <a:bodyPr/>
          <a:lstStyle/>
          <a:p>
            <a:pPr algn="ctr"/>
            <a:r>
              <a:rPr lang="zh-CN" altLang="en-US" smtClean="0">
                <a:latin typeface="Arial" charset="0"/>
              </a:rPr>
              <a:t>上海师范大学 教务处</a:t>
            </a:r>
          </a:p>
        </p:txBody>
      </p:sp>
      <p:sp>
        <p:nvSpPr>
          <p:cNvPr id="8196" name="灯片编号占位符 3"/>
          <p:cNvSpPr>
            <a:spLocks noGrp="1"/>
          </p:cNvSpPr>
          <p:nvPr>
            <p:ph type="sldNum" sz="quarter" idx="12"/>
          </p:nvPr>
        </p:nvSpPr>
        <p:spPr>
          <a:noFill/>
        </p:spPr>
        <p:txBody>
          <a:bodyPr/>
          <a:lstStyle/>
          <a:p>
            <a:fld id="{71BDE5C4-E987-4C34-843F-DE175B93C5B1}" type="slidenum">
              <a:rPr lang="zh-CN" altLang="en-US" smtClean="0">
                <a:latin typeface="Arial" charset="0"/>
              </a:rPr>
              <a:pPr/>
              <a:t>6</a:t>
            </a:fld>
            <a:endParaRPr lang="en-US" altLang="zh-CN" smtClean="0">
              <a:latin typeface="Arial" charset="0"/>
            </a:endParaRPr>
          </a:p>
        </p:txBody>
      </p:sp>
      <p:sp>
        <p:nvSpPr>
          <p:cNvPr id="8197" name="Text Box 2"/>
          <p:cNvSpPr txBox="1">
            <a:spLocks noChangeArrowheads="1"/>
          </p:cNvSpPr>
          <p:nvPr/>
        </p:nvSpPr>
        <p:spPr bwMode="auto">
          <a:xfrm>
            <a:off x="1076325" y="3336925"/>
            <a:ext cx="5332413" cy="365125"/>
          </a:xfrm>
          <a:prstGeom prst="rect">
            <a:avLst/>
          </a:prstGeom>
          <a:noFill/>
          <a:ln w="9525">
            <a:noFill/>
            <a:miter lim="800000"/>
            <a:headEnd/>
            <a:tailEnd/>
          </a:ln>
        </p:spPr>
        <p:txBody>
          <a:bodyPr>
            <a:spAutoFit/>
          </a:bodyPr>
          <a:lstStyle/>
          <a:p>
            <a:endParaRPr lang="zh-CN" altLang="en-US"/>
          </a:p>
        </p:txBody>
      </p:sp>
      <p:sp>
        <p:nvSpPr>
          <p:cNvPr id="4103" name="Rectangle 4"/>
          <p:cNvSpPr>
            <a:spLocks noGrp="1" noChangeArrowheads="1"/>
          </p:cNvSpPr>
          <p:nvPr/>
        </p:nvSpPr>
        <p:spPr bwMode="auto">
          <a:xfrm>
            <a:off x="684213" y="2097088"/>
            <a:ext cx="7847012" cy="3240087"/>
          </a:xfrm>
          <a:prstGeom prst="rect">
            <a:avLst/>
          </a:prstGeom>
          <a:noFill/>
          <a:ln w="9525">
            <a:noFill/>
            <a:miter lim="800000"/>
            <a:headEnd/>
            <a:tailEnd/>
          </a:ln>
        </p:spPr>
        <p:txBody>
          <a:bodyPr/>
          <a:lstStyle/>
          <a:p>
            <a:pPr>
              <a:lnSpc>
                <a:spcPct val="150000"/>
              </a:lnSpc>
              <a:spcBef>
                <a:spcPct val="20000"/>
              </a:spcBef>
              <a:defRPr/>
            </a:pPr>
            <a:r>
              <a:rPr lang="en-US" altLang="zh-CN" sz="3200" b="1" dirty="0" smtClean="0">
                <a:latin typeface="宋体" pitchFamily="2" charset="-122"/>
              </a:rPr>
              <a:t>3</a:t>
            </a:r>
            <a:r>
              <a:rPr lang="en-US" altLang="zh-CN" sz="3200" b="1" dirty="0">
                <a:latin typeface="宋体" pitchFamily="2" charset="-122"/>
              </a:rPr>
              <a:t>.</a:t>
            </a:r>
            <a:r>
              <a:rPr lang="zh-CN" altLang="en-US" sz="3200" b="1" dirty="0" smtClean="0">
                <a:latin typeface="宋体" pitchFamily="2" charset="-122"/>
              </a:rPr>
              <a:t>考试</a:t>
            </a:r>
            <a:r>
              <a:rPr lang="zh-CN" altLang="en-US" sz="3200" b="1" dirty="0">
                <a:latin typeface="宋体" pitchFamily="2" charset="-122"/>
              </a:rPr>
              <a:t>中</a:t>
            </a:r>
            <a:endParaRPr lang="en-US" altLang="zh-CN" sz="3200" b="1" dirty="0">
              <a:latin typeface="宋体" pitchFamily="2" charset="-122"/>
            </a:endParaRPr>
          </a:p>
          <a:p>
            <a:pPr>
              <a:lnSpc>
                <a:spcPct val="150000"/>
              </a:lnSpc>
              <a:spcBef>
                <a:spcPct val="20000"/>
              </a:spcBef>
              <a:defRPr/>
            </a:pPr>
            <a:r>
              <a:rPr lang="en-US" altLang="zh-CN" sz="3200" dirty="0">
                <a:latin typeface="宋体" pitchFamily="2" charset="-122"/>
              </a:rPr>
              <a:t>1</a:t>
            </a:r>
            <a:r>
              <a:rPr lang="zh-CN" altLang="en-US" sz="3200" dirty="0">
                <a:latin typeface="宋体" pitchFamily="2" charset="-122"/>
              </a:rPr>
              <a:t>）教师分别</a:t>
            </a:r>
            <a:r>
              <a:rPr lang="zh-CN" altLang="en-US" sz="3200" dirty="0" smtClean="0">
                <a:latin typeface="宋体" pitchFamily="2" charset="-122"/>
              </a:rPr>
              <a:t>站立考场的前后位置</a:t>
            </a:r>
            <a:r>
              <a:rPr lang="zh-CN" altLang="en-US" sz="3200" dirty="0">
                <a:latin typeface="宋体" pitchFamily="2" charset="-122"/>
              </a:rPr>
              <a:t>监考</a:t>
            </a:r>
            <a:endParaRPr lang="en-US" altLang="zh-CN" sz="3200" dirty="0">
              <a:latin typeface="宋体" pitchFamily="2" charset="-122"/>
            </a:endParaRPr>
          </a:p>
          <a:p>
            <a:pPr>
              <a:lnSpc>
                <a:spcPct val="150000"/>
              </a:lnSpc>
              <a:spcBef>
                <a:spcPct val="20000"/>
              </a:spcBef>
              <a:defRPr/>
            </a:pPr>
            <a:r>
              <a:rPr lang="en-US" altLang="zh-CN" sz="3200" dirty="0">
                <a:latin typeface="宋体" pitchFamily="2" charset="-122"/>
              </a:rPr>
              <a:t>2</a:t>
            </a:r>
            <a:r>
              <a:rPr lang="zh-CN" altLang="en-US" sz="3200" dirty="0">
                <a:latin typeface="宋体" pitchFamily="2" charset="-122"/>
              </a:rPr>
              <a:t>）严禁聊天、看手机、接打电话等</a:t>
            </a:r>
            <a:endParaRPr lang="zh-CN" altLang="en-US" sz="3200" dirty="0"/>
          </a:p>
        </p:txBody>
      </p:sp>
      <p:sp>
        <p:nvSpPr>
          <p:cNvPr id="8" name="Rectangle 3"/>
          <p:cNvSpPr>
            <a:spLocks noGrp="1" noChangeArrowheads="1"/>
          </p:cNvSpPr>
          <p:nvPr/>
        </p:nvSpPr>
        <p:spPr bwMode="auto">
          <a:xfrm>
            <a:off x="684213" y="622300"/>
            <a:ext cx="7772400" cy="1470025"/>
          </a:xfrm>
          <a:prstGeom prst="rect">
            <a:avLst/>
          </a:prstGeom>
          <a:noFill/>
          <a:ln w="9525">
            <a:noFill/>
            <a:miter lim="800000"/>
            <a:headEnd/>
            <a:tailEnd/>
          </a:ln>
        </p:spPr>
        <p:txBody>
          <a:bodyPr anchor="ctr"/>
          <a:lstStyle/>
          <a:p>
            <a:pPr>
              <a:defRPr/>
            </a:pPr>
            <a:r>
              <a:rPr lang="zh-CN" altLang="en-US" sz="3600" b="1" dirty="0">
                <a:solidFill>
                  <a:schemeClr val="tx2"/>
                </a:solidFill>
                <a:latin typeface="Arial" pitchFamily="34" charset="0"/>
              </a:rPr>
              <a:t>监考教师（包括外聘的</a:t>
            </a:r>
            <a:r>
              <a:rPr lang="zh-CN" altLang="en-US" sz="3600" b="1" dirty="0" smtClean="0">
                <a:solidFill>
                  <a:schemeClr val="tx2"/>
                </a:solidFill>
                <a:latin typeface="Arial" pitchFamily="34" charset="0"/>
              </a:rPr>
              <a:t>）务必做到</a:t>
            </a:r>
            <a:endParaRPr lang="zh-CN" altLang="en-US" sz="3600" b="1" dirty="0">
              <a:solidFill>
                <a:schemeClr val="tx2"/>
              </a:solidFill>
              <a:latin typeface="Arial" pitchFamily="34" charset="0"/>
            </a:endParaRPr>
          </a:p>
        </p:txBody>
      </p:sp>
    </p:spTree>
  </p:cSld>
  <p:clrMapOvr>
    <a:masterClrMapping/>
  </p:clrMapOvr>
  <p:transition spd="med">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期占位符 1"/>
          <p:cNvSpPr>
            <a:spLocks noGrp="1"/>
          </p:cNvSpPr>
          <p:nvPr>
            <p:ph type="dt" sz="quarter" idx="10"/>
          </p:nvPr>
        </p:nvSpPr>
        <p:spPr>
          <a:noFill/>
        </p:spPr>
        <p:txBody>
          <a:bodyPr/>
          <a:lstStyle/>
          <a:p>
            <a:fld id="{BA461991-EA0F-445B-BC3B-5D617A694739}" type="datetime1">
              <a:rPr lang="zh-CN" altLang="en-US" smtClean="0">
                <a:latin typeface="Arial" charset="0"/>
              </a:rPr>
              <a:pPr/>
              <a:t>2018/12/28</a:t>
            </a:fld>
            <a:endParaRPr lang="en-US" altLang="zh-CN" smtClean="0">
              <a:latin typeface="Arial" charset="0"/>
            </a:endParaRPr>
          </a:p>
        </p:txBody>
      </p:sp>
      <p:sp>
        <p:nvSpPr>
          <p:cNvPr id="9219" name="页脚占位符 2"/>
          <p:cNvSpPr>
            <a:spLocks noGrp="1"/>
          </p:cNvSpPr>
          <p:nvPr>
            <p:ph type="ftr" sz="quarter" idx="11"/>
          </p:nvPr>
        </p:nvSpPr>
        <p:spPr>
          <a:noFill/>
        </p:spPr>
        <p:txBody>
          <a:bodyPr/>
          <a:lstStyle/>
          <a:p>
            <a:pPr algn="ctr"/>
            <a:r>
              <a:rPr lang="zh-CN" altLang="en-US" smtClean="0">
                <a:latin typeface="Arial" charset="0"/>
              </a:rPr>
              <a:t>上海师范大学 教务处</a:t>
            </a:r>
          </a:p>
        </p:txBody>
      </p:sp>
      <p:sp>
        <p:nvSpPr>
          <p:cNvPr id="9220" name="灯片编号占位符 3"/>
          <p:cNvSpPr>
            <a:spLocks noGrp="1"/>
          </p:cNvSpPr>
          <p:nvPr>
            <p:ph type="sldNum" sz="quarter" idx="12"/>
          </p:nvPr>
        </p:nvSpPr>
        <p:spPr>
          <a:noFill/>
        </p:spPr>
        <p:txBody>
          <a:bodyPr/>
          <a:lstStyle/>
          <a:p>
            <a:fld id="{FC2E2E2D-7445-425E-8910-A57E84D8EB19}" type="slidenum">
              <a:rPr lang="zh-CN" altLang="en-US" smtClean="0">
                <a:latin typeface="Arial" charset="0"/>
              </a:rPr>
              <a:pPr/>
              <a:t>7</a:t>
            </a:fld>
            <a:endParaRPr lang="en-US" altLang="zh-CN" smtClean="0">
              <a:latin typeface="Arial" charset="0"/>
            </a:endParaRPr>
          </a:p>
        </p:txBody>
      </p:sp>
      <p:sp>
        <p:nvSpPr>
          <p:cNvPr id="2" name="Rectangle 2"/>
          <p:cNvSpPr>
            <a:spLocks noGrp="1" noChangeArrowheads="1"/>
          </p:cNvSpPr>
          <p:nvPr>
            <p:ph idx="4294967295"/>
          </p:nvPr>
        </p:nvSpPr>
        <p:spPr>
          <a:xfrm>
            <a:off x="467544" y="1628800"/>
            <a:ext cx="8229600" cy="4679950"/>
          </a:xfrm>
        </p:spPr>
        <p:txBody>
          <a:bodyPr/>
          <a:lstStyle/>
          <a:p>
            <a:pPr eaLnBrk="1" hangingPunct="1">
              <a:lnSpc>
                <a:spcPct val="150000"/>
              </a:lnSpc>
              <a:buFont typeface="Wingdings 2" pitchFamily="18" charset="2"/>
              <a:buNone/>
              <a:defRPr/>
            </a:pPr>
            <a:r>
              <a:rPr lang="en-US" altLang="zh-CN" sz="3200" b="1" kern="1200" dirty="0" smtClean="0">
                <a:latin typeface="宋体" pitchFamily="2" charset="-122"/>
                <a:ea typeface="宋体" pitchFamily="2" charset="-122"/>
              </a:rPr>
              <a:t>4.</a:t>
            </a:r>
            <a:r>
              <a:rPr lang="zh-CN" altLang="en-US" sz="3200" b="1" kern="1200" dirty="0" smtClean="0">
                <a:latin typeface="宋体" pitchFamily="2" charset="-122"/>
                <a:ea typeface="宋体" pitchFamily="2" charset="-122"/>
              </a:rPr>
              <a:t>考试结束</a:t>
            </a:r>
            <a:endParaRPr lang="en-US" altLang="zh-CN" sz="3200" b="1" kern="1200" dirty="0" smtClean="0">
              <a:latin typeface="宋体" pitchFamily="2" charset="-122"/>
              <a:ea typeface="宋体" pitchFamily="2" charset="-122"/>
            </a:endParaRPr>
          </a:p>
          <a:p>
            <a:pPr eaLnBrk="1" hangingPunct="1">
              <a:lnSpc>
                <a:spcPct val="150000"/>
              </a:lnSpc>
              <a:buFont typeface="Wingdings 2" pitchFamily="18" charset="2"/>
              <a:buNone/>
              <a:defRPr/>
            </a:pPr>
            <a:r>
              <a:rPr lang="en-US" altLang="zh-CN" sz="3200" dirty="0" smtClean="0">
                <a:latin typeface="宋体" pitchFamily="2" charset="-122"/>
              </a:rPr>
              <a:t>1</a:t>
            </a:r>
            <a:r>
              <a:rPr lang="zh-CN" altLang="en-US" sz="3200" dirty="0" smtClean="0">
                <a:latin typeface="宋体" pitchFamily="2" charset="-122"/>
              </a:rPr>
              <a:t>）宣布停止答题，一位监考收试卷，一位维持秩序。</a:t>
            </a:r>
            <a:endParaRPr lang="en-US" altLang="zh-CN" sz="3200" dirty="0" smtClean="0">
              <a:latin typeface="宋体" pitchFamily="2" charset="-122"/>
            </a:endParaRPr>
          </a:p>
          <a:p>
            <a:pPr eaLnBrk="1" hangingPunct="1">
              <a:lnSpc>
                <a:spcPct val="150000"/>
              </a:lnSpc>
              <a:buFont typeface="Wingdings 2" pitchFamily="18" charset="2"/>
              <a:buNone/>
              <a:defRPr/>
            </a:pPr>
            <a:r>
              <a:rPr lang="en-US" altLang="zh-CN" sz="3200" dirty="0" smtClean="0">
                <a:latin typeface="宋体" pitchFamily="2" charset="-122"/>
              </a:rPr>
              <a:t>2</a:t>
            </a:r>
            <a:r>
              <a:rPr lang="zh-CN" altLang="en-US" sz="3200" dirty="0" smtClean="0">
                <a:latin typeface="宋体" pitchFamily="2" charset="-122"/>
              </a:rPr>
              <a:t>）收齐试题纸、答题纸及草稿纸，</a:t>
            </a:r>
            <a:r>
              <a:rPr lang="zh-CN" altLang="en-US" sz="3200" b="1" dirty="0" smtClean="0">
                <a:solidFill>
                  <a:srgbClr val="FF0000"/>
                </a:solidFill>
                <a:latin typeface="宋体" pitchFamily="2" charset="-122"/>
                <a:sym typeface="Arial" charset="0"/>
              </a:rPr>
              <a:t>清点无误后</a:t>
            </a:r>
            <a:r>
              <a:rPr lang="zh-CN" altLang="en-US" sz="3200" dirty="0" smtClean="0">
                <a:latin typeface="宋体" pitchFamily="2" charset="-122"/>
                <a:sym typeface="Arial" charset="0"/>
              </a:rPr>
              <a:t>方</a:t>
            </a:r>
            <a:r>
              <a:rPr lang="zh-CN" altLang="en-US" sz="3200" dirty="0" smtClean="0">
                <a:latin typeface="宋体" pitchFamily="2" charset="-122"/>
              </a:rPr>
              <a:t>能让学生离开考场</a:t>
            </a:r>
            <a:r>
              <a:rPr lang="zh-CN" altLang="en-US" sz="3600" dirty="0" smtClean="0">
                <a:latin typeface="宋体" pitchFamily="2" charset="-122"/>
              </a:rPr>
              <a:t>。</a:t>
            </a:r>
            <a:endParaRPr lang="zh-CN" altLang="en-US" dirty="0" smtClean="0"/>
          </a:p>
        </p:txBody>
      </p:sp>
      <p:sp>
        <p:nvSpPr>
          <p:cNvPr id="6" name="Rectangle 3"/>
          <p:cNvSpPr>
            <a:spLocks noGrp="1" noChangeArrowheads="1"/>
          </p:cNvSpPr>
          <p:nvPr/>
        </p:nvSpPr>
        <p:spPr bwMode="auto">
          <a:xfrm>
            <a:off x="533400" y="404664"/>
            <a:ext cx="7772400" cy="1470025"/>
          </a:xfrm>
          <a:prstGeom prst="rect">
            <a:avLst/>
          </a:prstGeom>
          <a:noFill/>
          <a:ln w="9525">
            <a:noFill/>
            <a:miter lim="800000"/>
            <a:headEnd/>
            <a:tailEnd/>
          </a:ln>
        </p:spPr>
        <p:txBody>
          <a:bodyPr anchor="ctr"/>
          <a:lstStyle/>
          <a:p>
            <a:pPr>
              <a:defRPr/>
            </a:pPr>
            <a:r>
              <a:rPr lang="zh-CN" altLang="en-US" sz="3600" b="1" dirty="0">
                <a:solidFill>
                  <a:schemeClr val="tx2"/>
                </a:solidFill>
                <a:latin typeface="Arial" pitchFamily="34" charset="0"/>
              </a:rPr>
              <a:t>监考教师（包括外聘的</a:t>
            </a:r>
            <a:r>
              <a:rPr lang="zh-CN" altLang="en-US" sz="3600" b="1" dirty="0" smtClean="0">
                <a:solidFill>
                  <a:schemeClr val="tx2"/>
                </a:solidFill>
                <a:latin typeface="Arial" pitchFamily="34" charset="0"/>
              </a:rPr>
              <a:t>）务必做到</a:t>
            </a:r>
            <a:endParaRPr lang="zh-CN" altLang="en-US" sz="3600" b="1" dirty="0">
              <a:solidFill>
                <a:schemeClr val="tx2"/>
              </a:solidFill>
              <a:latin typeface="Arial" pitchFamily="34" charset="0"/>
            </a:endParaRPr>
          </a:p>
        </p:txBody>
      </p:sp>
    </p:spTree>
  </p:cSld>
  <p:clrMapOvr>
    <a:masterClrMapping/>
  </p:clrMapOvr>
  <p:transition spd="med">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日期占位符 1"/>
          <p:cNvSpPr>
            <a:spLocks noGrp="1"/>
          </p:cNvSpPr>
          <p:nvPr>
            <p:ph type="dt" sz="quarter" idx="10"/>
          </p:nvPr>
        </p:nvSpPr>
        <p:spPr>
          <a:noFill/>
        </p:spPr>
        <p:txBody>
          <a:bodyPr/>
          <a:lstStyle/>
          <a:p>
            <a:fld id="{8FD875AD-E7F7-4533-AF40-51AD73233463}" type="datetime1">
              <a:rPr lang="zh-CN" altLang="en-US" smtClean="0">
                <a:latin typeface="Arial" charset="0"/>
              </a:rPr>
              <a:pPr/>
              <a:t>2018/12/28</a:t>
            </a:fld>
            <a:endParaRPr lang="en-US" altLang="zh-CN" smtClean="0">
              <a:latin typeface="Arial" charset="0"/>
            </a:endParaRPr>
          </a:p>
        </p:txBody>
      </p:sp>
      <p:sp>
        <p:nvSpPr>
          <p:cNvPr id="6147" name="页脚占位符 2"/>
          <p:cNvSpPr>
            <a:spLocks noGrp="1"/>
          </p:cNvSpPr>
          <p:nvPr>
            <p:ph type="ftr" sz="quarter" idx="11"/>
          </p:nvPr>
        </p:nvSpPr>
        <p:spPr>
          <a:noFill/>
        </p:spPr>
        <p:txBody>
          <a:bodyPr/>
          <a:lstStyle/>
          <a:p>
            <a:pPr algn="ctr"/>
            <a:r>
              <a:rPr lang="zh-CN" altLang="en-US" smtClean="0">
                <a:latin typeface="Arial" charset="0"/>
              </a:rPr>
              <a:t>上海师范大学 教务处</a:t>
            </a:r>
          </a:p>
        </p:txBody>
      </p:sp>
      <p:sp>
        <p:nvSpPr>
          <p:cNvPr id="6148" name="灯片编号占位符 3"/>
          <p:cNvSpPr>
            <a:spLocks noGrp="1"/>
          </p:cNvSpPr>
          <p:nvPr>
            <p:ph type="sldNum" sz="quarter" idx="12"/>
          </p:nvPr>
        </p:nvSpPr>
        <p:spPr>
          <a:noFill/>
        </p:spPr>
        <p:txBody>
          <a:bodyPr/>
          <a:lstStyle/>
          <a:p>
            <a:fld id="{6FC0C107-30FF-4A69-9C55-979D4D18A515}" type="slidenum">
              <a:rPr lang="zh-CN" altLang="en-US" smtClean="0">
                <a:latin typeface="Arial" charset="0"/>
              </a:rPr>
              <a:pPr/>
              <a:t>8</a:t>
            </a:fld>
            <a:endParaRPr lang="en-US" altLang="zh-CN" smtClean="0">
              <a:latin typeface="Arial" charset="0"/>
            </a:endParaRPr>
          </a:p>
        </p:txBody>
      </p:sp>
      <p:sp>
        <p:nvSpPr>
          <p:cNvPr id="6149" name="Text Box 2"/>
          <p:cNvSpPr txBox="1">
            <a:spLocks noChangeArrowheads="1"/>
          </p:cNvSpPr>
          <p:nvPr/>
        </p:nvSpPr>
        <p:spPr bwMode="auto">
          <a:xfrm>
            <a:off x="1076325" y="3336925"/>
            <a:ext cx="5332413" cy="365125"/>
          </a:xfrm>
          <a:prstGeom prst="rect">
            <a:avLst/>
          </a:prstGeom>
          <a:noFill/>
          <a:ln w="9525">
            <a:noFill/>
            <a:miter lim="800000"/>
            <a:headEnd/>
            <a:tailEnd/>
          </a:ln>
        </p:spPr>
        <p:txBody>
          <a:bodyPr>
            <a:spAutoFit/>
          </a:bodyPr>
          <a:lstStyle/>
          <a:p>
            <a:endParaRPr lang="zh-CN" altLang="en-US"/>
          </a:p>
        </p:txBody>
      </p:sp>
      <p:sp>
        <p:nvSpPr>
          <p:cNvPr id="5123" name="Rectangle 3"/>
          <p:cNvSpPr>
            <a:spLocks noGrp="1" noChangeArrowheads="1"/>
          </p:cNvSpPr>
          <p:nvPr/>
        </p:nvSpPr>
        <p:spPr bwMode="auto">
          <a:xfrm>
            <a:off x="0" y="456056"/>
            <a:ext cx="9144000" cy="720439"/>
          </a:xfrm>
          <a:prstGeom prst="rect">
            <a:avLst/>
          </a:prstGeom>
          <a:noFill/>
          <a:ln w="9525">
            <a:noFill/>
            <a:miter lim="800000"/>
            <a:headEnd/>
            <a:tailEnd/>
          </a:ln>
        </p:spPr>
        <p:txBody>
          <a:bodyPr anchor="ctr"/>
          <a:lstStyle/>
          <a:p>
            <a:pPr>
              <a:defRPr/>
            </a:pPr>
            <a:r>
              <a:rPr lang="zh-CN" altLang="en-US" sz="2800" b="1" dirty="0" smtClean="0">
                <a:solidFill>
                  <a:schemeClr val="tx2"/>
                </a:solidFill>
                <a:latin typeface="Arial" pitchFamily="34" charset="0"/>
              </a:rPr>
              <a:t>为预防作弊监考教师务必做到三个“</a:t>
            </a:r>
            <a:r>
              <a:rPr lang="zh-CN" altLang="en-US" sz="2800" b="1" dirty="0" smtClean="0">
                <a:solidFill>
                  <a:srgbClr val="FF0000"/>
                </a:solidFill>
                <a:latin typeface="Arial" pitchFamily="34" charset="0"/>
              </a:rPr>
              <a:t>不</a:t>
            </a:r>
            <a:r>
              <a:rPr lang="zh-CN" altLang="en-US" sz="2800" b="1" dirty="0" smtClean="0">
                <a:solidFill>
                  <a:schemeClr val="tx2"/>
                </a:solidFill>
                <a:latin typeface="Arial" pitchFamily="34" charset="0"/>
              </a:rPr>
              <a:t>”和三个“</a:t>
            </a:r>
            <a:r>
              <a:rPr lang="zh-CN" altLang="en-US" sz="2800" b="1" dirty="0" smtClean="0">
                <a:solidFill>
                  <a:srgbClr val="FF0000"/>
                </a:solidFill>
                <a:latin typeface="Arial" pitchFamily="34" charset="0"/>
              </a:rPr>
              <a:t>要</a:t>
            </a:r>
            <a:r>
              <a:rPr lang="zh-CN" altLang="en-US" sz="2800" b="1" dirty="0" smtClean="0">
                <a:solidFill>
                  <a:schemeClr val="tx2"/>
                </a:solidFill>
                <a:latin typeface="Arial" pitchFamily="34" charset="0"/>
              </a:rPr>
              <a:t>”</a:t>
            </a:r>
            <a:endParaRPr lang="zh-CN" altLang="en-US" sz="2800" b="1" dirty="0">
              <a:solidFill>
                <a:schemeClr val="tx2"/>
              </a:solidFill>
              <a:latin typeface="Arial" pitchFamily="34" charset="0"/>
            </a:endParaRPr>
          </a:p>
        </p:txBody>
      </p:sp>
      <p:sp>
        <p:nvSpPr>
          <p:cNvPr id="4103" name="Rectangle 4"/>
          <p:cNvSpPr>
            <a:spLocks noGrp="1" noChangeArrowheads="1"/>
          </p:cNvSpPr>
          <p:nvPr/>
        </p:nvSpPr>
        <p:spPr bwMode="auto">
          <a:xfrm>
            <a:off x="179512" y="1159441"/>
            <a:ext cx="8784976" cy="5364596"/>
          </a:xfrm>
          <a:prstGeom prst="rect">
            <a:avLst/>
          </a:prstGeom>
          <a:noFill/>
          <a:ln w="9525">
            <a:noFill/>
            <a:miter lim="800000"/>
            <a:headEnd/>
            <a:tailEnd/>
          </a:ln>
        </p:spPr>
        <p:txBody>
          <a:bodyPr/>
          <a:lstStyle/>
          <a:p>
            <a:pPr>
              <a:lnSpc>
                <a:spcPts val="4000"/>
              </a:lnSpc>
            </a:pPr>
            <a:r>
              <a:rPr lang="zh-CN" altLang="zh-CN" sz="3200" b="1" dirty="0">
                <a:solidFill>
                  <a:srgbClr val="FF0000"/>
                </a:solidFill>
                <a:latin typeface="+mj-ea"/>
                <a:ea typeface="+mj-ea"/>
              </a:rPr>
              <a:t>三</a:t>
            </a:r>
            <a:r>
              <a:rPr lang="zh-CN" altLang="zh-CN" sz="3200" b="1" dirty="0" smtClean="0">
                <a:solidFill>
                  <a:srgbClr val="FF0000"/>
                </a:solidFill>
                <a:latin typeface="+mj-ea"/>
                <a:ea typeface="+mj-ea"/>
              </a:rPr>
              <a:t>不</a:t>
            </a:r>
            <a:endParaRPr lang="en-US" altLang="zh-CN" sz="3200" b="1" dirty="0" smtClean="0">
              <a:solidFill>
                <a:srgbClr val="FF0000"/>
              </a:solidFill>
              <a:latin typeface="+mj-ea"/>
              <a:ea typeface="+mj-ea"/>
            </a:endParaRPr>
          </a:p>
          <a:p>
            <a:pPr>
              <a:lnSpc>
                <a:spcPts val="4200"/>
              </a:lnSpc>
            </a:pPr>
            <a:r>
              <a:rPr lang="en-US" altLang="zh-CN" sz="2400" dirty="0" smtClean="0"/>
              <a:t>1</a:t>
            </a:r>
            <a:r>
              <a:rPr lang="en-US" altLang="zh-CN" sz="2400" dirty="0"/>
              <a:t>.</a:t>
            </a:r>
            <a:r>
              <a:rPr lang="zh-CN" altLang="zh-CN" sz="2400" b="1" dirty="0"/>
              <a:t>不携带：</a:t>
            </a:r>
            <a:r>
              <a:rPr lang="zh-CN" altLang="zh-CN" sz="2400" dirty="0"/>
              <a:t>不让学生将手机、书本、纸条等物品</a:t>
            </a:r>
            <a:r>
              <a:rPr lang="zh-CN" altLang="zh-CN" sz="2400" dirty="0" smtClean="0"/>
              <a:t>携带</a:t>
            </a:r>
            <a:r>
              <a:rPr lang="zh-CN" altLang="en-US" sz="2400" dirty="0" smtClean="0"/>
              <a:t>到座位上。</a:t>
            </a:r>
            <a:endParaRPr lang="en-US" altLang="zh-CN" sz="2400" dirty="0" smtClean="0"/>
          </a:p>
          <a:p>
            <a:pPr>
              <a:lnSpc>
                <a:spcPts val="4200"/>
              </a:lnSpc>
            </a:pPr>
            <a:r>
              <a:rPr lang="en-US" altLang="zh-CN" sz="2400" b="1" dirty="0" smtClean="0"/>
              <a:t>                  </a:t>
            </a:r>
            <a:r>
              <a:rPr lang="zh-CN" altLang="zh-CN" sz="2400" b="1" dirty="0" smtClean="0"/>
              <a:t>处理</a:t>
            </a:r>
            <a:r>
              <a:rPr lang="zh-CN" altLang="zh-CN" sz="2400" b="1" dirty="0"/>
              <a:t>方法</a:t>
            </a:r>
            <a:r>
              <a:rPr lang="zh-CN" altLang="zh-CN" sz="2400" b="1" dirty="0" smtClean="0"/>
              <a:t>：</a:t>
            </a:r>
            <a:r>
              <a:rPr lang="zh-CN" altLang="zh-CN" sz="2400" dirty="0" smtClean="0"/>
              <a:t>让学生</a:t>
            </a:r>
            <a:r>
              <a:rPr lang="zh-CN" altLang="zh-CN" sz="2400" dirty="0"/>
              <a:t>将上述物品</a:t>
            </a:r>
            <a:r>
              <a:rPr lang="zh-CN" altLang="zh-CN" sz="2400" dirty="0" smtClean="0"/>
              <a:t>放置到教室</a:t>
            </a:r>
            <a:r>
              <a:rPr lang="zh-CN" altLang="zh-CN" sz="2400" dirty="0"/>
              <a:t>前方，清</a:t>
            </a:r>
            <a:r>
              <a:rPr lang="zh-CN" altLang="zh-CN" sz="2400" dirty="0" smtClean="0"/>
              <a:t>空</a:t>
            </a:r>
            <a:endParaRPr lang="en-US" altLang="zh-CN" sz="2400" dirty="0" smtClean="0"/>
          </a:p>
          <a:p>
            <a:pPr>
              <a:lnSpc>
                <a:spcPts val="4200"/>
              </a:lnSpc>
            </a:pPr>
            <a:r>
              <a:rPr lang="en-US" altLang="zh-CN" sz="2400" dirty="0" smtClean="0"/>
              <a:t>                   </a:t>
            </a:r>
            <a:r>
              <a:rPr lang="zh-CN" altLang="zh-CN" sz="2400" dirty="0" smtClean="0"/>
              <a:t>座位</a:t>
            </a:r>
            <a:r>
              <a:rPr lang="zh-CN" altLang="en-US" sz="2400" dirty="0" smtClean="0"/>
              <a:t>和书桌里的所有物品</a:t>
            </a:r>
            <a:r>
              <a:rPr lang="zh-CN" altLang="zh-CN" sz="2400" dirty="0" smtClean="0"/>
              <a:t>。</a:t>
            </a:r>
            <a:endParaRPr lang="zh-CN" altLang="zh-CN" sz="2400" dirty="0"/>
          </a:p>
          <a:p>
            <a:pPr>
              <a:lnSpc>
                <a:spcPts val="4200"/>
              </a:lnSpc>
            </a:pPr>
            <a:r>
              <a:rPr lang="en-US" altLang="zh-CN" sz="2400" dirty="0"/>
              <a:t>2.</a:t>
            </a:r>
            <a:r>
              <a:rPr lang="zh-CN" altLang="zh-CN" sz="2400" b="1" dirty="0"/>
              <a:t>不使用：</a:t>
            </a:r>
            <a:r>
              <a:rPr lang="zh-CN" altLang="zh-CN" sz="2400" dirty="0"/>
              <a:t>开考后不让学生使用手机、书本、纸条等物品</a:t>
            </a:r>
            <a:r>
              <a:rPr lang="zh-CN" altLang="zh-CN" sz="2400" dirty="0" smtClean="0"/>
              <a:t>。</a:t>
            </a:r>
            <a:endParaRPr lang="en-US" altLang="zh-CN" sz="2400" dirty="0" smtClean="0"/>
          </a:p>
          <a:p>
            <a:pPr>
              <a:lnSpc>
                <a:spcPts val="4200"/>
              </a:lnSpc>
            </a:pPr>
            <a:r>
              <a:rPr lang="en-US" altLang="zh-CN" sz="2400" dirty="0" smtClean="0"/>
              <a:t>                 </a:t>
            </a:r>
            <a:r>
              <a:rPr lang="zh-CN" altLang="zh-CN" sz="2400" b="1" dirty="0" smtClean="0"/>
              <a:t>处理</a:t>
            </a:r>
            <a:r>
              <a:rPr lang="zh-CN" altLang="zh-CN" sz="2400" b="1" dirty="0"/>
              <a:t>方法：</a:t>
            </a:r>
            <a:r>
              <a:rPr lang="zh-CN" altLang="zh-CN" sz="2400" dirty="0"/>
              <a:t>在教室内积极巡视</a:t>
            </a:r>
            <a:r>
              <a:rPr lang="zh-CN" altLang="zh-CN" sz="2400" dirty="0" smtClean="0"/>
              <a:t>，</a:t>
            </a:r>
            <a:r>
              <a:rPr lang="zh-CN" altLang="en-US" sz="2400" dirty="0" smtClean="0"/>
              <a:t>阻</a:t>
            </a:r>
            <a:r>
              <a:rPr lang="zh-CN" altLang="zh-CN" sz="2400" dirty="0" smtClean="0"/>
              <a:t>止</a:t>
            </a:r>
            <a:r>
              <a:rPr lang="zh-CN" altLang="en-US" sz="2400" dirty="0" smtClean="0"/>
              <a:t>任何形式的</a:t>
            </a:r>
            <a:r>
              <a:rPr lang="zh-CN" altLang="zh-CN" sz="2400" dirty="0" smtClean="0"/>
              <a:t>作弊</a:t>
            </a:r>
            <a:r>
              <a:rPr lang="zh-CN" altLang="zh-CN" sz="2400" dirty="0"/>
              <a:t>。</a:t>
            </a:r>
          </a:p>
          <a:p>
            <a:pPr>
              <a:lnSpc>
                <a:spcPts val="4200"/>
              </a:lnSpc>
            </a:pPr>
            <a:r>
              <a:rPr lang="en-US" altLang="zh-CN" sz="2400" dirty="0"/>
              <a:t>3.</a:t>
            </a:r>
            <a:r>
              <a:rPr lang="zh-CN" altLang="zh-CN" sz="2400" b="1" dirty="0"/>
              <a:t>不浏览：</a:t>
            </a:r>
            <a:r>
              <a:rPr lang="zh-CN" altLang="zh-CN" sz="2400" dirty="0"/>
              <a:t>监考时间较长时，个别教师会通过浏览手机或电脑</a:t>
            </a:r>
            <a:r>
              <a:rPr lang="zh-CN" altLang="zh-CN" sz="2400" dirty="0" smtClean="0"/>
              <a:t>的</a:t>
            </a:r>
            <a:endParaRPr lang="en-US" altLang="zh-CN" sz="2400" dirty="0" smtClean="0"/>
          </a:p>
          <a:p>
            <a:pPr>
              <a:lnSpc>
                <a:spcPts val="4200"/>
              </a:lnSpc>
            </a:pPr>
            <a:r>
              <a:rPr lang="en-US" altLang="zh-CN" sz="2400" dirty="0" smtClean="0"/>
              <a:t>                 </a:t>
            </a:r>
            <a:r>
              <a:rPr lang="zh-CN" altLang="zh-CN" sz="2400" dirty="0" smtClean="0"/>
              <a:t>方式</a:t>
            </a:r>
            <a:r>
              <a:rPr lang="zh-CN" altLang="zh-CN" sz="2400" dirty="0"/>
              <a:t>打发时间，不仅影响教师形象，而且给个别</a:t>
            </a:r>
            <a:r>
              <a:rPr lang="zh-CN" altLang="zh-CN" sz="2400" dirty="0" smtClean="0"/>
              <a:t>学生</a:t>
            </a:r>
            <a:endParaRPr lang="en-US" altLang="zh-CN" sz="2400" dirty="0" smtClean="0"/>
          </a:p>
          <a:p>
            <a:pPr>
              <a:lnSpc>
                <a:spcPts val="4200"/>
              </a:lnSpc>
            </a:pPr>
            <a:r>
              <a:rPr lang="en-US" altLang="zh-CN" sz="2400" dirty="0" smtClean="0"/>
              <a:t>                 </a:t>
            </a:r>
            <a:r>
              <a:rPr lang="zh-CN" altLang="zh-CN" sz="2400" dirty="0" smtClean="0"/>
              <a:t>留下</a:t>
            </a:r>
            <a:r>
              <a:rPr lang="zh-CN" altLang="zh-CN" sz="2400" dirty="0"/>
              <a:t>作弊的机会</a:t>
            </a:r>
            <a:r>
              <a:rPr lang="zh-CN" altLang="zh-CN" sz="2400" dirty="0" smtClean="0"/>
              <a:t>。</a:t>
            </a:r>
            <a:endParaRPr lang="en-US" altLang="zh-CN" sz="2400" dirty="0" smtClean="0"/>
          </a:p>
          <a:p>
            <a:pPr>
              <a:lnSpc>
                <a:spcPts val="4200"/>
              </a:lnSpc>
            </a:pPr>
            <a:r>
              <a:rPr lang="en-US" altLang="zh-CN" sz="2400" b="1" dirty="0" smtClean="0"/>
              <a:t>                </a:t>
            </a:r>
            <a:r>
              <a:rPr lang="zh-CN" altLang="zh-CN" sz="2400" b="1" dirty="0" smtClean="0"/>
              <a:t>处理</a:t>
            </a:r>
            <a:r>
              <a:rPr lang="zh-CN" altLang="zh-CN" sz="2400" b="1" dirty="0"/>
              <a:t>方法：</a:t>
            </a:r>
            <a:r>
              <a:rPr lang="zh-CN" altLang="zh-CN" sz="2400" dirty="0"/>
              <a:t>监考期间关闭手机及电脑。</a:t>
            </a:r>
          </a:p>
          <a:p>
            <a:pPr>
              <a:lnSpc>
                <a:spcPct val="150000"/>
              </a:lnSpc>
              <a:spcBef>
                <a:spcPct val="20000"/>
              </a:spcBef>
              <a:defRPr/>
            </a:pPr>
            <a:endParaRPr lang="en-US" altLang="zh-CN" sz="1600" b="1" dirty="0" smtClean="0">
              <a:latin typeface="宋体" pitchFamily="2" charset="-122"/>
            </a:endParaRPr>
          </a:p>
        </p:txBody>
      </p:sp>
    </p:spTree>
  </p:cSld>
  <p:clrMapOvr>
    <a:masterClrMapping/>
  </p:clrMapOvr>
  <p:transition spd="med">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日期占位符 1"/>
          <p:cNvSpPr>
            <a:spLocks noGrp="1"/>
          </p:cNvSpPr>
          <p:nvPr>
            <p:ph type="dt" sz="quarter" idx="10"/>
          </p:nvPr>
        </p:nvSpPr>
        <p:spPr>
          <a:noFill/>
        </p:spPr>
        <p:txBody>
          <a:bodyPr/>
          <a:lstStyle/>
          <a:p>
            <a:fld id="{8FD875AD-E7F7-4533-AF40-51AD73233463}" type="datetime1">
              <a:rPr lang="zh-CN" altLang="en-US" smtClean="0">
                <a:latin typeface="Arial" charset="0"/>
              </a:rPr>
              <a:pPr/>
              <a:t>2018/12/28</a:t>
            </a:fld>
            <a:endParaRPr lang="en-US" altLang="zh-CN" smtClean="0">
              <a:latin typeface="Arial" charset="0"/>
            </a:endParaRPr>
          </a:p>
        </p:txBody>
      </p:sp>
      <p:sp>
        <p:nvSpPr>
          <p:cNvPr id="6147" name="页脚占位符 2"/>
          <p:cNvSpPr>
            <a:spLocks noGrp="1"/>
          </p:cNvSpPr>
          <p:nvPr>
            <p:ph type="ftr" sz="quarter" idx="11"/>
          </p:nvPr>
        </p:nvSpPr>
        <p:spPr>
          <a:noFill/>
        </p:spPr>
        <p:txBody>
          <a:bodyPr/>
          <a:lstStyle/>
          <a:p>
            <a:pPr algn="ctr"/>
            <a:r>
              <a:rPr lang="zh-CN" altLang="en-US" smtClean="0">
                <a:latin typeface="Arial" charset="0"/>
              </a:rPr>
              <a:t>上海师范大学 教务处</a:t>
            </a:r>
          </a:p>
        </p:txBody>
      </p:sp>
      <p:sp>
        <p:nvSpPr>
          <p:cNvPr id="6148" name="灯片编号占位符 3"/>
          <p:cNvSpPr>
            <a:spLocks noGrp="1"/>
          </p:cNvSpPr>
          <p:nvPr>
            <p:ph type="sldNum" sz="quarter" idx="12"/>
          </p:nvPr>
        </p:nvSpPr>
        <p:spPr>
          <a:noFill/>
        </p:spPr>
        <p:txBody>
          <a:bodyPr/>
          <a:lstStyle/>
          <a:p>
            <a:fld id="{6FC0C107-30FF-4A69-9C55-979D4D18A515}" type="slidenum">
              <a:rPr lang="zh-CN" altLang="en-US" smtClean="0">
                <a:latin typeface="Arial" charset="0"/>
              </a:rPr>
              <a:pPr/>
              <a:t>9</a:t>
            </a:fld>
            <a:endParaRPr lang="en-US" altLang="zh-CN" smtClean="0">
              <a:latin typeface="Arial" charset="0"/>
            </a:endParaRPr>
          </a:p>
        </p:txBody>
      </p:sp>
      <p:sp>
        <p:nvSpPr>
          <p:cNvPr id="6149" name="Text Box 2"/>
          <p:cNvSpPr txBox="1">
            <a:spLocks noChangeArrowheads="1"/>
          </p:cNvSpPr>
          <p:nvPr/>
        </p:nvSpPr>
        <p:spPr bwMode="auto">
          <a:xfrm>
            <a:off x="1076325" y="3336925"/>
            <a:ext cx="5332413" cy="365125"/>
          </a:xfrm>
          <a:prstGeom prst="rect">
            <a:avLst/>
          </a:prstGeom>
          <a:noFill/>
          <a:ln w="9525">
            <a:noFill/>
            <a:miter lim="800000"/>
            <a:headEnd/>
            <a:tailEnd/>
          </a:ln>
        </p:spPr>
        <p:txBody>
          <a:bodyPr>
            <a:spAutoFit/>
          </a:bodyPr>
          <a:lstStyle/>
          <a:p>
            <a:endParaRPr lang="zh-CN" altLang="en-US"/>
          </a:p>
        </p:txBody>
      </p:sp>
      <p:sp>
        <p:nvSpPr>
          <p:cNvPr id="4103" name="Rectangle 4"/>
          <p:cNvSpPr>
            <a:spLocks noGrp="1" noChangeArrowheads="1"/>
          </p:cNvSpPr>
          <p:nvPr/>
        </p:nvSpPr>
        <p:spPr bwMode="auto">
          <a:xfrm>
            <a:off x="251520" y="1016732"/>
            <a:ext cx="8640960" cy="6057292"/>
          </a:xfrm>
          <a:prstGeom prst="rect">
            <a:avLst/>
          </a:prstGeom>
          <a:noFill/>
          <a:ln w="9525">
            <a:noFill/>
            <a:miter lim="800000"/>
            <a:headEnd/>
            <a:tailEnd/>
          </a:ln>
        </p:spPr>
        <p:txBody>
          <a:bodyPr/>
          <a:lstStyle/>
          <a:p>
            <a:r>
              <a:rPr lang="zh-CN" altLang="zh-CN" sz="3200" b="1" dirty="0">
                <a:solidFill>
                  <a:srgbClr val="FF0000"/>
                </a:solidFill>
                <a:latin typeface="+mj-ea"/>
                <a:ea typeface="+mj-ea"/>
              </a:rPr>
              <a:t>三</a:t>
            </a:r>
            <a:r>
              <a:rPr lang="zh-CN" altLang="zh-CN" sz="3200" b="1" dirty="0" smtClean="0">
                <a:solidFill>
                  <a:srgbClr val="FF0000"/>
                </a:solidFill>
                <a:latin typeface="+mj-ea"/>
                <a:ea typeface="+mj-ea"/>
              </a:rPr>
              <a:t>要</a:t>
            </a:r>
            <a:endParaRPr lang="en-US" altLang="zh-CN" sz="3200" b="1" dirty="0" smtClean="0">
              <a:solidFill>
                <a:srgbClr val="FF0000"/>
              </a:solidFill>
              <a:latin typeface="+mj-ea"/>
              <a:ea typeface="+mj-ea"/>
            </a:endParaRPr>
          </a:p>
          <a:p>
            <a:pPr>
              <a:lnSpc>
                <a:spcPts val="3800"/>
              </a:lnSpc>
            </a:pPr>
            <a:r>
              <a:rPr lang="en-US" altLang="zh-CN" sz="2400" dirty="0" smtClean="0"/>
              <a:t>1</a:t>
            </a:r>
            <a:r>
              <a:rPr lang="en-US" altLang="zh-CN" sz="2400" dirty="0"/>
              <a:t>.</a:t>
            </a:r>
            <a:r>
              <a:rPr lang="zh-CN" altLang="zh-CN" sz="2400" b="1" dirty="0"/>
              <a:t>要预防：</a:t>
            </a:r>
            <a:r>
              <a:rPr lang="zh-CN" altLang="zh-CN" sz="2400" dirty="0"/>
              <a:t>要树立预防为主的思想</a:t>
            </a:r>
            <a:r>
              <a:rPr lang="zh-CN" altLang="zh-CN" sz="2400" dirty="0" smtClean="0"/>
              <a:t>。</a:t>
            </a:r>
            <a:endParaRPr lang="en-US" altLang="zh-CN" sz="2400" dirty="0" smtClean="0"/>
          </a:p>
          <a:p>
            <a:pPr>
              <a:lnSpc>
                <a:spcPts val="3800"/>
              </a:lnSpc>
            </a:pPr>
            <a:r>
              <a:rPr lang="en-US" altLang="zh-CN" sz="2400" b="1" dirty="0" smtClean="0"/>
              <a:t>         </a:t>
            </a:r>
            <a:r>
              <a:rPr lang="zh-CN" altLang="zh-CN" sz="2400" b="1" dirty="0" smtClean="0"/>
              <a:t>原因</a:t>
            </a:r>
            <a:r>
              <a:rPr lang="zh-CN" altLang="zh-CN" sz="2400" b="1" dirty="0"/>
              <a:t>：</a:t>
            </a:r>
            <a:r>
              <a:rPr lang="zh-CN" altLang="zh-CN" sz="2400" dirty="0"/>
              <a:t>违纪处分将放入学生档案</a:t>
            </a:r>
            <a:r>
              <a:rPr lang="zh-CN" altLang="zh-CN" sz="2400" dirty="0" smtClean="0"/>
              <a:t>，</a:t>
            </a:r>
            <a:r>
              <a:rPr lang="zh-CN" altLang="en-US" sz="2400" dirty="0" smtClean="0"/>
              <a:t>作弊要取消学位，</a:t>
            </a:r>
            <a:r>
              <a:rPr lang="zh-CN" altLang="zh-CN" sz="2400" dirty="0" smtClean="0"/>
              <a:t>在各</a:t>
            </a:r>
            <a:endParaRPr lang="en-US" altLang="zh-CN" sz="2400" dirty="0" smtClean="0"/>
          </a:p>
          <a:p>
            <a:pPr>
              <a:lnSpc>
                <a:spcPts val="3800"/>
              </a:lnSpc>
            </a:pPr>
            <a:r>
              <a:rPr lang="en-US" altLang="zh-CN" sz="2400" dirty="0" smtClean="0"/>
              <a:t>         </a:t>
            </a:r>
            <a:r>
              <a:rPr lang="zh-CN" altLang="zh-CN" sz="2400" dirty="0" smtClean="0"/>
              <a:t>个</a:t>
            </a:r>
            <a:r>
              <a:rPr lang="zh-CN" altLang="zh-CN" sz="2400" dirty="0"/>
              <a:t>方面</a:t>
            </a:r>
            <a:r>
              <a:rPr lang="zh-CN" altLang="zh-CN" sz="2400" dirty="0" smtClean="0"/>
              <a:t>影响</a:t>
            </a:r>
            <a:r>
              <a:rPr lang="zh-CN" altLang="en-US" sz="2400" dirty="0" smtClean="0"/>
              <a:t>学生的</a:t>
            </a:r>
            <a:r>
              <a:rPr lang="zh-CN" altLang="zh-CN" sz="2400" dirty="0" smtClean="0"/>
              <a:t>发展</a:t>
            </a:r>
            <a:r>
              <a:rPr lang="zh-CN" altLang="zh-CN" sz="2400" dirty="0"/>
              <a:t>，从爱护年轻人的角度，要</a:t>
            </a:r>
            <a:r>
              <a:rPr lang="zh-CN" altLang="zh-CN" sz="2400" dirty="0" smtClean="0"/>
              <a:t>尽可能</a:t>
            </a:r>
            <a:endParaRPr lang="en-US" altLang="zh-CN" sz="2400" dirty="0" smtClean="0"/>
          </a:p>
          <a:p>
            <a:pPr>
              <a:lnSpc>
                <a:spcPts val="3800"/>
              </a:lnSpc>
            </a:pPr>
            <a:r>
              <a:rPr lang="en-US" altLang="zh-CN" sz="2400" dirty="0" smtClean="0"/>
              <a:t>         </a:t>
            </a:r>
            <a:r>
              <a:rPr lang="zh-CN" altLang="zh-CN" sz="2400" dirty="0" smtClean="0"/>
              <a:t>预防</a:t>
            </a:r>
            <a:r>
              <a:rPr lang="zh-CN" altLang="zh-CN" sz="2400" dirty="0"/>
              <a:t>学生作弊。</a:t>
            </a:r>
          </a:p>
          <a:p>
            <a:pPr>
              <a:lnSpc>
                <a:spcPts val="3800"/>
              </a:lnSpc>
            </a:pPr>
            <a:r>
              <a:rPr lang="en-US" altLang="zh-CN" sz="2400" dirty="0"/>
              <a:t>2.</a:t>
            </a:r>
            <a:r>
              <a:rPr lang="zh-CN" altLang="zh-CN" sz="2400" b="1" dirty="0"/>
              <a:t>要提前：</a:t>
            </a:r>
            <a:r>
              <a:rPr lang="zh-CN" altLang="zh-CN" sz="2400" dirty="0"/>
              <a:t>要提前</a:t>
            </a:r>
            <a:r>
              <a:rPr lang="en-US" altLang="zh-CN" sz="2400" dirty="0"/>
              <a:t>15</a:t>
            </a:r>
            <a:r>
              <a:rPr lang="zh-CN" altLang="zh-CN" sz="2400" dirty="0"/>
              <a:t>分钟到达考场</a:t>
            </a:r>
            <a:r>
              <a:rPr lang="zh-CN" altLang="zh-CN" sz="2400" dirty="0" smtClean="0"/>
              <a:t>。</a:t>
            </a:r>
            <a:endParaRPr lang="en-US" altLang="zh-CN" sz="2400" dirty="0" smtClean="0"/>
          </a:p>
          <a:p>
            <a:pPr>
              <a:lnSpc>
                <a:spcPts val="3800"/>
              </a:lnSpc>
            </a:pPr>
            <a:r>
              <a:rPr lang="en-US" altLang="zh-CN" sz="2400" b="1" dirty="0" smtClean="0"/>
              <a:t>        </a:t>
            </a:r>
            <a:r>
              <a:rPr lang="zh-CN" altLang="zh-CN" sz="2400" b="1" dirty="0" smtClean="0"/>
              <a:t>原因</a:t>
            </a:r>
            <a:r>
              <a:rPr lang="zh-CN" altLang="zh-CN" sz="2400" b="1" dirty="0"/>
              <a:t>：</a:t>
            </a:r>
            <a:r>
              <a:rPr lang="zh-CN" altLang="zh-CN" sz="2400" dirty="0"/>
              <a:t>需提前到达考场</a:t>
            </a:r>
            <a:r>
              <a:rPr lang="zh-CN" altLang="zh-CN" sz="2400" dirty="0" smtClean="0"/>
              <a:t>安排</a:t>
            </a:r>
            <a:r>
              <a:rPr lang="zh-CN" altLang="zh-CN" sz="2400" dirty="0"/>
              <a:t>学生座位，迟到不仅影响</a:t>
            </a:r>
            <a:r>
              <a:rPr lang="zh-CN" altLang="zh-CN" sz="2400" dirty="0" smtClean="0"/>
              <a:t>考试</a:t>
            </a:r>
            <a:endParaRPr lang="en-US" altLang="zh-CN" sz="2400" dirty="0" smtClean="0"/>
          </a:p>
          <a:p>
            <a:pPr>
              <a:lnSpc>
                <a:spcPts val="3800"/>
              </a:lnSpc>
            </a:pPr>
            <a:r>
              <a:rPr lang="en-US" altLang="zh-CN" sz="2400" dirty="0" smtClean="0"/>
              <a:t>        </a:t>
            </a:r>
            <a:r>
              <a:rPr lang="zh-CN" altLang="zh-CN" sz="2400" dirty="0" smtClean="0"/>
              <a:t>的</a:t>
            </a:r>
            <a:r>
              <a:rPr lang="zh-CN" altLang="zh-CN" sz="2400" dirty="0"/>
              <a:t>正常开展，而且给自己招致不同级别的教学事故。</a:t>
            </a:r>
          </a:p>
          <a:p>
            <a:pPr>
              <a:lnSpc>
                <a:spcPts val="3800"/>
              </a:lnSpc>
            </a:pPr>
            <a:r>
              <a:rPr lang="en-US" altLang="zh-CN" sz="2400" dirty="0"/>
              <a:t>3.</a:t>
            </a:r>
            <a:r>
              <a:rPr lang="zh-CN" altLang="zh-CN" sz="2400" b="1" dirty="0"/>
              <a:t>要冷静：</a:t>
            </a:r>
            <a:r>
              <a:rPr lang="zh-CN" altLang="zh-CN" sz="2400" dirty="0"/>
              <a:t>要冷静对待作弊者</a:t>
            </a:r>
            <a:r>
              <a:rPr lang="zh-CN" altLang="zh-CN" sz="2400" dirty="0" smtClean="0"/>
              <a:t>。</a:t>
            </a:r>
            <a:endParaRPr lang="en-US" altLang="zh-CN" sz="2400" dirty="0" smtClean="0"/>
          </a:p>
          <a:p>
            <a:pPr>
              <a:lnSpc>
                <a:spcPts val="3800"/>
              </a:lnSpc>
            </a:pPr>
            <a:r>
              <a:rPr lang="en-US" altLang="zh-CN" sz="2400" b="1" dirty="0" smtClean="0"/>
              <a:t>       </a:t>
            </a:r>
            <a:r>
              <a:rPr lang="zh-CN" altLang="zh-CN" sz="2400" b="1" dirty="0" smtClean="0"/>
              <a:t>原因</a:t>
            </a:r>
            <a:r>
              <a:rPr lang="zh-CN" altLang="zh-CN" sz="2400" b="1" dirty="0"/>
              <a:t>：</a:t>
            </a:r>
            <a:r>
              <a:rPr lang="zh-CN" altLang="zh-CN" sz="2400" dirty="0"/>
              <a:t>发现作弊时，要冷静地保留作弊证据，在监考</a:t>
            </a:r>
            <a:r>
              <a:rPr lang="zh-CN" altLang="zh-CN" sz="2400" dirty="0" smtClean="0"/>
              <a:t>记录</a:t>
            </a:r>
            <a:endParaRPr lang="en-US" altLang="zh-CN" sz="2400" dirty="0" smtClean="0"/>
          </a:p>
          <a:p>
            <a:pPr>
              <a:lnSpc>
                <a:spcPts val="3800"/>
              </a:lnSpc>
            </a:pPr>
            <a:r>
              <a:rPr lang="en-US" altLang="zh-CN" sz="2400" dirty="0" smtClean="0"/>
              <a:t>       </a:t>
            </a:r>
            <a:r>
              <a:rPr lang="zh-CN" altLang="zh-CN" sz="2400" dirty="0" smtClean="0"/>
              <a:t>表</a:t>
            </a:r>
            <a:r>
              <a:rPr lang="zh-CN" altLang="zh-CN" sz="2400" dirty="0"/>
              <a:t>上完整记录，不要被个别作弊</a:t>
            </a:r>
            <a:r>
              <a:rPr lang="zh-CN" altLang="zh-CN" sz="2400" dirty="0" smtClean="0"/>
              <a:t>者</a:t>
            </a:r>
            <a:r>
              <a:rPr lang="zh-CN" altLang="en-US" sz="2400" dirty="0" smtClean="0"/>
              <a:t>不理智的表现</a:t>
            </a:r>
            <a:r>
              <a:rPr lang="zh-CN" altLang="zh-CN" sz="2400" dirty="0" smtClean="0"/>
              <a:t>所</a:t>
            </a:r>
            <a:r>
              <a:rPr lang="zh-CN" altLang="en-US" sz="2400" dirty="0" smtClean="0"/>
              <a:t>影响</a:t>
            </a:r>
            <a:r>
              <a:rPr lang="zh-CN" altLang="zh-CN" sz="2400" dirty="0" smtClean="0"/>
              <a:t>。</a:t>
            </a:r>
            <a:endParaRPr lang="en-US" altLang="zh-CN" sz="2400" b="1" dirty="0" smtClean="0">
              <a:latin typeface="宋体" pitchFamily="2" charset="-122"/>
            </a:endParaRPr>
          </a:p>
        </p:txBody>
      </p:sp>
      <p:sp>
        <p:nvSpPr>
          <p:cNvPr id="8" name="Rectangle 3"/>
          <p:cNvSpPr>
            <a:spLocks noGrp="1" noChangeArrowheads="1"/>
          </p:cNvSpPr>
          <p:nvPr/>
        </p:nvSpPr>
        <p:spPr bwMode="auto">
          <a:xfrm>
            <a:off x="0" y="296293"/>
            <a:ext cx="9144000" cy="720439"/>
          </a:xfrm>
          <a:prstGeom prst="rect">
            <a:avLst/>
          </a:prstGeom>
          <a:noFill/>
          <a:ln w="9525">
            <a:noFill/>
            <a:miter lim="800000"/>
            <a:headEnd/>
            <a:tailEnd/>
          </a:ln>
        </p:spPr>
        <p:txBody>
          <a:bodyPr anchor="ctr"/>
          <a:lstStyle/>
          <a:p>
            <a:pPr>
              <a:defRPr/>
            </a:pPr>
            <a:r>
              <a:rPr lang="zh-CN" altLang="en-US" sz="2800" b="1" dirty="0" smtClean="0">
                <a:solidFill>
                  <a:schemeClr val="tx2"/>
                </a:solidFill>
                <a:latin typeface="Arial" pitchFamily="34" charset="0"/>
              </a:rPr>
              <a:t>为预防作弊监考教师务必做到三个“</a:t>
            </a:r>
            <a:r>
              <a:rPr lang="zh-CN" altLang="en-US" sz="2800" b="1" dirty="0" smtClean="0">
                <a:solidFill>
                  <a:srgbClr val="FF0000"/>
                </a:solidFill>
                <a:latin typeface="Arial" pitchFamily="34" charset="0"/>
              </a:rPr>
              <a:t>不</a:t>
            </a:r>
            <a:r>
              <a:rPr lang="zh-CN" altLang="en-US" sz="2800" b="1" dirty="0" smtClean="0">
                <a:solidFill>
                  <a:schemeClr val="tx2"/>
                </a:solidFill>
                <a:latin typeface="Arial" pitchFamily="34" charset="0"/>
              </a:rPr>
              <a:t>”和三个“</a:t>
            </a:r>
            <a:r>
              <a:rPr lang="zh-CN" altLang="en-US" sz="2800" b="1" dirty="0" smtClean="0">
                <a:solidFill>
                  <a:srgbClr val="FF0000"/>
                </a:solidFill>
                <a:latin typeface="Arial" pitchFamily="34" charset="0"/>
              </a:rPr>
              <a:t>要</a:t>
            </a:r>
            <a:r>
              <a:rPr lang="zh-CN" altLang="en-US" sz="2800" b="1" dirty="0" smtClean="0">
                <a:solidFill>
                  <a:schemeClr val="tx2"/>
                </a:solidFill>
                <a:latin typeface="Arial" pitchFamily="34" charset="0"/>
              </a:rPr>
              <a:t>”</a:t>
            </a:r>
            <a:endParaRPr lang="zh-CN" altLang="en-US" sz="2800" b="1" dirty="0">
              <a:solidFill>
                <a:schemeClr val="tx2"/>
              </a:solidFill>
              <a:latin typeface="Arial" pitchFamily="34" charset="0"/>
            </a:endParaRPr>
          </a:p>
        </p:txBody>
      </p:sp>
    </p:spTree>
  </p:cSld>
  <p:clrMapOvr>
    <a:masterClrMapping/>
  </p:clrMapOvr>
  <p:transition spd="med">
    <p:dissolve/>
  </p:transition>
  <p:timing>
    <p:tnLst>
      <p:par>
        <p:cTn id="1" dur="indefinite" restart="never" nodeType="tmRoot"/>
      </p:par>
    </p:tnLst>
  </p:timing>
</p:sld>
</file>

<file path=ppt/theme/theme1.xml><?xml version="1.0" encoding="utf-8"?>
<a:theme xmlns:a="http://schemas.openxmlformats.org/drawingml/2006/main" name="流畅">
  <a:themeElements>
    <a:clrScheme name="流畅 1">
      <a:dk1>
        <a:srgbClr val="000000"/>
      </a:dk1>
      <a:lt1>
        <a:srgbClr val="FFFFFF"/>
      </a:lt1>
      <a:dk2>
        <a:srgbClr val="04617B"/>
      </a:dk2>
      <a:lt2>
        <a:srgbClr val="DBF5F9"/>
      </a:lt2>
      <a:accent1>
        <a:srgbClr val="0F6FC6"/>
      </a:accent1>
      <a:accent2>
        <a:srgbClr val="009DD9"/>
      </a:accent2>
      <a:accent3>
        <a:srgbClr val="FFFFFF"/>
      </a:accent3>
      <a:accent4>
        <a:srgbClr val="000000"/>
      </a:accent4>
      <a:accent5>
        <a:srgbClr val="AABBDF"/>
      </a:accent5>
      <a:accent6>
        <a:srgbClr val="008EC4"/>
      </a:accent6>
      <a:hlink>
        <a:srgbClr val="E2D700"/>
      </a:hlink>
      <a:folHlink>
        <a:srgbClr val="85DFD0"/>
      </a:folHlink>
    </a:clrScheme>
    <a:fontScheme name="流畅">
      <a:majorFont>
        <a:latin typeface="Calibri"/>
        <a:ea typeface="隶书"/>
        <a:cs typeface=""/>
      </a:majorFont>
      <a:minorFont>
        <a:latin typeface="Constantia"/>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流畅 1">
        <a:dk1>
          <a:srgbClr val="000000"/>
        </a:dk1>
        <a:lt1>
          <a:srgbClr val="FFFFFF"/>
        </a:lt1>
        <a:dk2>
          <a:srgbClr val="04617B"/>
        </a:dk2>
        <a:lt2>
          <a:srgbClr val="DBF5F9"/>
        </a:lt2>
        <a:accent1>
          <a:srgbClr val="0F6FC6"/>
        </a:accent1>
        <a:accent2>
          <a:srgbClr val="009DD9"/>
        </a:accent2>
        <a:accent3>
          <a:srgbClr val="FFFFFF"/>
        </a:accent3>
        <a:accent4>
          <a:srgbClr val="000000"/>
        </a:accent4>
        <a:accent5>
          <a:srgbClr val="AABBDF"/>
        </a:accent5>
        <a:accent6>
          <a:srgbClr val="008EC4"/>
        </a:accent6>
        <a:hlink>
          <a:srgbClr val="E2D700"/>
        </a:hlink>
        <a:folHlink>
          <a:srgbClr val="85DFD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流畅">
  <a:themeElements>
    <a:clrScheme name="1_流畅 1">
      <a:dk1>
        <a:srgbClr val="04617B"/>
      </a:dk1>
      <a:lt1>
        <a:srgbClr val="FFFFFF"/>
      </a:lt1>
      <a:dk2>
        <a:srgbClr val="000000"/>
      </a:dk2>
      <a:lt2>
        <a:srgbClr val="DBF5F9"/>
      </a:lt2>
      <a:accent1>
        <a:srgbClr val="0F6FC6"/>
      </a:accent1>
      <a:accent2>
        <a:srgbClr val="009DD9"/>
      </a:accent2>
      <a:accent3>
        <a:srgbClr val="AAAAAA"/>
      </a:accent3>
      <a:accent4>
        <a:srgbClr val="DADADA"/>
      </a:accent4>
      <a:accent5>
        <a:srgbClr val="AABBDF"/>
      </a:accent5>
      <a:accent6>
        <a:srgbClr val="008EC4"/>
      </a:accent6>
      <a:hlink>
        <a:srgbClr val="E2D700"/>
      </a:hlink>
      <a:folHlink>
        <a:srgbClr val="85DFD0"/>
      </a:folHlink>
    </a:clrScheme>
    <a:fontScheme name="1_流畅">
      <a:majorFont>
        <a:latin typeface="Calibri"/>
        <a:ea typeface="隶书"/>
        <a:cs typeface=""/>
      </a:majorFont>
      <a:minorFont>
        <a:latin typeface="Constantia"/>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流畅 1">
        <a:dk1>
          <a:srgbClr val="04617B"/>
        </a:dk1>
        <a:lt1>
          <a:srgbClr val="FFFFFF"/>
        </a:lt1>
        <a:dk2>
          <a:srgbClr val="000000"/>
        </a:dk2>
        <a:lt2>
          <a:srgbClr val="DBF5F9"/>
        </a:lt2>
        <a:accent1>
          <a:srgbClr val="0F6FC6"/>
        </a:accent1>
        <a:accent2>
          <a:srgbClr val="009DD9"/>
        </a:accent2>
        <a:accent3>
          <a:srgbClr val="AAAAAA"/>
        </a:accent3>
        <a:accent4>
          <a:srgbClr val="DADADA"/>
        </a:accent4>
        <a:accent5>
          <a:srgbClr val="AABBDF"/>
        </a:accent5>
        <a:accent6>
          <a:srgbClr val="008EC4"/>
        </a:accent6>
        <a:hlink>
          <a:srgbClr val="E2D700"/>
        </a:hlink>
        <a:folHlink>
          <a:srgbClr val="85DFD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1197</TotalTime>
  <Pages>0</Pages>
  <Words>1935</Words>
  <Characters>0</Characters>
  <Application>Microsoft Office PowerPoint</Application>
  <DocSecurity>0</DocSecurity>
  <PresentationFormat>全屏显示(4:3)</PresentationFormat>
  <Lines>0</Lines>
  <Paragraphs>242</Paragraphs>
  <Slides>29</Slides>
  <Notes>0</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29</vt:i4>
      </vt:variant>
    </vt:vector>
  </HeadingPairs>
  <TitlesOfParts>
    <vt:vector size="39" baseType="lpstr">
      <vt:lpstr>隶书</vt:lpstr>
      <vt:lpstr>宋体</vt:lpstr>
      <vt:lpstr>Arial</vt:lpstr>
      <vt:lpstr>Calibri</vt:lpstr>
      <vt:lpstr>Constantia</vt:lpstr>
      <vt:lpstr>Times New Roman</vt:lpstr>
      <vt:lpstr>Wingdings</vt:lpstr>
      <vt:lpstr>Wingdings 2</vt:lpstr>
      <vt:lpstr>流畅</vt:lpstr>
      <vt:lpstr>1_流畅</vt:lpstr>
      <vt:lpstr>上海师范大学考试工作培训</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CharactersWithSpaces>0</CharactersWithSpaces>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上海师范大学考试管理</dc:title>
  <dc:creator>Zhang</dc:creator>
  <cp:lastModifiedBy>lzc real</cp:lastModifiedBy>
  <cp:revision>208</cp:revision>
  <cp:lastPrinted>1899-12-30T00:00:00Z</cp:lastPrinted>
  <dcterms:created xsi:type="dcterms:W3CDTF">2010-03-25T00:27:15Z</dcterms:created>
  <dcterms:modified xsi:type="dcterms:W3CDTF">2018-12-28T00:30:09Z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2052-6.6.0.2699</vt:lpwstr>
  </property>
</Properties>
</file>